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88" r:id="rId3"/>
    <p:sldId id="273" r:id="rId4"/>
    <p:sldId id="274" r:id="rId5"/>
    <p:sldId id="275" r:id="rId6"/>
    <p:sldId id="276" r:id="rId7"/>
    <p:sldId id="278" r:id="rId8"/>
    <p:sldId id="277" r:id="rId9"/>
    <p:sldId id="256" r:id="rId10"/>
    <p:sldId id="258" r:id="rId11"/>
    <p:sldId id="257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1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5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0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8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C8F8-BC2F-5748-AB81-B62B96E8259F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5B47-1242-2C4C-B205-44A367DC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5181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8382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Atomic Number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2667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Chemical Symbol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81100" y="3810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of Element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9809" y="5257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Atomic Mass</a:t>
            </a:r>
            <a:endParaRPr lang="en-US" sz="4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724400" y="12954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05400" y="562728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838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_________________ and # of </a:t>
            </a:r>
          </a:p>
          <a:p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25194" y="4863923"/>
            <a:ext cx="2209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_________________ </a:t>
            </a:r>
            <a:r>
              <a:rPr lang="en-US" sz="4000" b="1" dirty="0" smtClean="0"/>
              <a:t>+</a:t>
            </a:r>
          </a:p>
          <a:p>
            <a:r>
              <a:rPr lang="en-US" dirty="0" smtClean="0"/>
              <a:t>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atomic number of boron?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56373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182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in an atom of boron?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56373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182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element has an atomic number of 79?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Gold </a:t>
            </a:r>
          </a:p>
          <a:p>
            <a:pPr algn="ctr"/>
            <a:r>
              <a:rPr lang="en-US" sz="7200" dirty="0" smtClean="0"/>
              <a:t>Au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182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in an atom of gold?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118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1821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atomic number of neon?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1821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chemical symbol of neon?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Ne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protons are in an atom of neon?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electrons are in an atom of neon?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neon?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chemical symbol for tungsten?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5181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838200"/>
            <a:ext cx="24384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2667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Cu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81100" y="3810000"/>
            <a:ext cx="4495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1100" y="5257799"/>
            <a:ext cx="4495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6096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protons = ________</a:t>
            </a:r>
          </a:p>
          <a:p>
            <a:endParaRPr lang="en-US" dirty="0"/>
          </a:p>
          <a:p>
            <a:r>
              <a:rPr lang="en-US" dirty="0" smtClean="0"/>
              <a:t># of electrons = ________</a:t>
            </a:r>
          </a:p>
          <a:p>
            <a:endParaRPr lang="en-US" dirty="0"/>
          </a:p>
          <a:p>
            <a:r>
              <a:rPr lang="en-US" dirty="0" smtClean="0"/>
              <a:t># of neutrons = 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atomic number of tungsten?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74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tungsten?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element has an atomic number of 51?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698677" y="4226412"/>
            <a:ext cx="3919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Antimony</a:t>
            </a:r>
          </a:p>
          <a:p>
            <a:pPr algn="ctr"/>
            <a:r>
              <a:rPr lang="en-US" sz="7200" dirty="0" err="1" smtClean="0"/>
              <a:t>Sb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963" y="406767"/>
            <a:ext cx="75304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antimony?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element has 39 protons?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649068" y="3650985"/>
            <a:ext cx="3680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Yttrium</a:t>
            </a:r>
          </a:p>
          <a:p>
            <a:pPr algn="ctr"/>
            <a:r>
              <a:rPr lang="en-US" sz="72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yttrium?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element has a chemical is Ag?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328170" y="4226412"/>
            <a:ext cx="2382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Silver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electrons are in an atom of silver?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47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</a:t>
            </a:r>
            <a:r>
              <a:rPr lang="en-US" sz="7200" dirty="0" smtClean="0"/>
              <a:t>silver?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61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chemical symbol for cesium?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charge on an electron?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728441" y="4226412"/>
            <a:ext cx="372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negative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</a:t>
            </a:r>
            <a:r>
              <a:rPr lang="en-US" sz="7200" dirty="0" smtClean="0"/>
              <a:t>protons </a:t>
            </a:r>
            <a:r>
              <a:rPr lang="en-US" sz="7200" dirty="0" smtClean="0"/>
              <a:t>are in an atom of </a:t>
            </a:r>
            <a:r>
              <a:rPr lang="en-US" sz="7200" dirty="0" smtClean="0"/>
              <a:t>cesium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</a:t>
            </a:r>
            <a:r>
              <a:rPr lang="en-US" sz="7200" dirty="0" smtClean="0"/>
              <a:t>cesium?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element has 20 protons?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581643" y="3991281"/>
            <a:ext cx="3597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Calcium</a:t>
            </a:r>
          </a:p>
          <a:p>
            <a:pPr algn="ctr"/>
            <a:r>
              <a:rPr lang="en-US" sz="7200" dirty="0" err="1" smtClean="0"/>
              <a:t>Ca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How many neutrons are in an atom of </a:t>
            </a:r>
            <a:r>
              <a:rPr lang="en-US" sz="7200" dirty="0" smtClean="0"/>
              <a:t>calcium?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22641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93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charge on a proton?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728441" y="4226412"/>
            <a:ext cx="372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positive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960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0513" y="505979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charge on a neutron?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043850" y="4226412"/>
            <a:ext cx="5218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Neutral</a:t>
            </a:r>
          </a:p>
          <a:p>
            <a:pPr algn="ctr"/>
            <a:r>
              <a:rPr lang="en-US" sz="7200" dirty="0" smtClean="0"/>
              <a:t>No charge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960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2 subatomic particles are located in the nucleus?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0" y="5119316"/>
            <a:ext cx="8810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Protons and neutrons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960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The atomic number tells you the number of _____ &amp; ______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0" y="5119316"/>
            <a:ext cx="8810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Protons and </a:t>
            </a:r>
            <a:r>
              <a:rPr lang="en-US" sz="7200" dirty="0" smtClean="0"/>
              <a:t>electrons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382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subatomic particle determines the element?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728441" y="5327661"/>
            <a:ext cx="3720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proton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960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17" y="377004"/>
            <a:ext cx="7093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What is the chemical symbol of boron?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22170" y="4563732"/>
            <a:ext cx="21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B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3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352</Words>
  <Application>Microsoft Office PowerPoint</Application>
  <PresentationFormat>On-screen Show (4:3)</PresentationFormat>
  <Paragraphs>81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Everlove</dc:creator>
  <cp:lastModifiedBy>win7</cp:lastModifiedBy>
  <cp:revision>3</cp:revision>
  <dcterms:created xsi:type="dcterms:W3CDTF">2012-12-11T01:06:08Z</dcterms:created>
  <dcterms:modified xsi:type="dcterms:W3CDTF">2012-12-11T12:32:43Z</dcterms:modified>
</cp:coreProperties>
</file>