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5994F-973C-405D-BA5C-E7595098E27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20662-09A0-412C-909F-E2FB8096B3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147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90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3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7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0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67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1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8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0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5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7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3A2B345-ED3C-494D-A667-7D159E917D6B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88582E-A71D-4D8C-9AD9-CD689E4515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64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jxBUSMtQaOV57M&amp;tbnid=0H9zk1WNQo217M:&amp;ved=0CAUQjRw&amp;url=http://cikguwong.blogspot.com/2011/05/physics-form-5-chapter-1-properties-of.html&amp;ei=TToAUbeQPIS1qgHT1IDwBQ&amp;psig=AFQjCNGOEK4BsJ1oVMyDfSlCyefXn9n6hg&amp;ust=13590558224048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Science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4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If the wavelength increases, the frequency of a wave___________.</a:t>
            </a:r>
          </a:p>
          <a:p>
            <a:endParaRPr lang="en-US" dirty="0"/>
          </a:p>
          <a:p>
            <a:pPr algn="ctr"/>
            <a:r>
              <a:rPr lang="en-US" sz="3200" dirty="0"/>
              <a:t>D</a:t>
            </a:r>
            <a:r>
              <a:rPr lang="en-US" sz="3200" dirty="0" smtClean="0"/>
              <a:t>ecreases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911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One complete back and forth motion of an object is called a  __________.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dirty="0" smtClean="0"/>
              <a:t>Vibration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3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Fill in the blanks. Waves carry __________, not _________.</a:t>
            </a:r>
          </a:p>
          <a:p>
            <a:endParaRPr lang="en-US" dirty="0"/>
          </a:p>
          <a:p>
            <a:pPr algn="ctr"/>
            <a:r>
              <a:rPr lang="en-US" sz="2800" dirty="0" smtClean="0"/>
              <a:t>Energy, Matter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095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Why can’t we hear someone talking in space?</a:t>
            </a:r>
          </a:p>
          <a:p>
            <a:endParaRPr lang="en-US" dirty="0"/>
          </a:p>
          <a:p>
            <a:pPr algn="ctr"/>
            <a:r>
              <a:rPr lang="en-US" sz="2800" dirty="0" smtClean="0"/>
              <a:t>Sound </a:t>
            </a:r>
            <a:r>
              <a:rPr lang="en-US" sz="2800" dirty="0"/>
              <a:t>is a mechanical wave </a:t>
            </a:r>
          </a:p>
          <a:p>
            <a:pPr algn="ctr"/>
            <a:r>
              <a:rPr lang="en-US" sz="2800" dirty="0" smtClean="0"/>
              <a:t>No medium in space</a:t>
            </a:r>
          </a:p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745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What type of a wave is a compression and rarefaction found in?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dirty="0" smtClean="0"/>
              <a:t>Longitudinal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966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pic>
        <p:nvPicPr>
          <p:cNvPr id="3074" name="Picture 2" descr="http://www.ducksters.com/science/physics/wave_transverse_longitudin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025" y="2393948"/>
            <a:ext cx="6429686" cy="330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6166" y="1744722"/>
            <a:ext cx="7358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type of wave does picture B represent?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96154" y="2691441"/>
            <a:ext cx="500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96154" y="4275826"/>
            <a:ext cx="500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478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pic>
        <p:nvPicPr>
          <p:cNvPr id="1026" name="Picture 2" descr="http://www.wsanford.com/%7Ewsanford/gr8ps/02_purple/assessment/VA-SOL_Graphics/298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8137" y="3778084"/>
            <a:ext cx="5062574" cy="207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99470" y="1880559"/>
            <a:ext cx="40199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does number 1 represent in this picture?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849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pic>
        <p:nvPicPr>
          <p:cNvPr id="2050" name="Picture 2" descr="http://education-portal.com/cimages/multimages/16/Amplitude_and_wavelength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8080" y="3075408"/>
            <a:ext cx="48768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38422" y="2027119"/>
            <a:ext cx="6625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does </a:t>
            </a:r>
            <a:r>
              <a:rPr lang="en-US" sz="2800" b="1" dirty="0" smtClean="0"/>
              <a:t>a</a:t>
            </a:r>
            <a:r>
              <a:rPr lang="en-US" sz="2800" dirty="0" smtClean="0"/>
              <a:t> represent in this picture?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35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What unit do we measure the amplitude of a wave in?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dirty="0" smtClean="0"/>
              <a:t>Metric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96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  <p:pic>
        <p:nvPicPr>
          <p:cNvPr id="4" name="Picture 2" descr="https://encrypted-tbn3.gstatic.com/images?q=tbn:ANd9GcSADRv45x1O15B83gP70BJ5pLTE2FC9OW_BUlOY2U2lP6bir2rA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371" y="1851936"/>
            <a:ext cx="5649493" cy="438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37894" y="2572952"/>
            <a:ext cx="1483744" cy="741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4762" y="4113984"/>
            <a:ext cx="1526876" cy="741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37894" y="5260480"/>
            <a:ext cx="1483744" cy="741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8409" y="3214778"/>
            <a:ext cx="490268" cy="741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79975" y="3866693"/>
            <a:ext cx="490268" cy="741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93556" y="4518608"/>
            <a:ext cx="490268" cy="741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95236" y="1966823"/>
            <a:ext cx="1055730" cy="2587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06" y="2225615"/>
            <a:ext cx="24326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Which of the following waves has the most energy?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711695" y="2237248"/>
            <a:ext cx="49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04596" y="3749109"/>
            <a:ext cx="49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93556" y="5390783"/>
            <a:ext cx="49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32521" y="5260480"/>
            <a:ext cx="474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96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pPr algn="ctr"/>
            <a:r>
              <a:rPr lang="en-US" sz="3600" dirty="0" smtClean="0"/>
              <a:t>A disturbance that transmits energy through matter or space is called a_________.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Wave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426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___________ is found by counting the number of crests  or troughs in a given amount of time.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2800" dirty="0" smtClean="0"/>
              <a:t>Frequency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52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Give two examples of electromagnetic waves.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800" dirty="0" smtClean="0"/>
              <a:t>Light, microwaves, x-rays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699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and label the wave</a:t>
            </a:r>
            <a:endParaRPr lang="en-US" dirty="0"/>
          </a:p>
        </p:txBody>
      </p:sp>
      <p:pic>
        <p:nvPicPr>
          <p:cNvPr id="1026" name="Picture 2" descr="http://www.passmyexams.co.uk/GCSE/physics/images/transvers_waves_0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1965325"/>
            <a:ext cx="76200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74852" y="3114136"/>
            <a:ext cx="12508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95003" y="5129842"/>
            <a:ext cx="12508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76421" y="4171164"/>
            <a:ext cx="12508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0747" y="2570672"/>
            <a:ext cx="12508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parts of the wave </a:t>
            </a:r>
            <a:endParaRPr lang="en-US" dirty="0"/>
          </a:p>
        </p:txBody>
      </p:sp>
      <p:pic>
        <p:nvPicPr>
          <p:cNvPr id="2050" name="Picture 2" descr="http://www.oskole.sk/userfiles/image/1sasa/fyzika/fyz1/Zvuk_9r_jul_html_7a2ec444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671" y="2509151"/>
            <a:ext cx="6656387" cy="327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27872" y="3717984"/>
            <a:ext cx="6728603" cy="2001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02778" y="1787982"/>
            <a:ext cx="1472693" cy="34505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8012" y="4148738"/>
            <a:ext cx="1472693" cy="34505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4244196" y="3717984"/>
            <a:ext cx="353683" cy="353684"/>
          </a:xfrm>
          <a:prstGeom prst="upArrow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77408" y="2286000"/>
            <a:ext cx="21732" cy="17856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42935" y="2274218"/>
            <a:ext cx="21732" cy="17856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09770" y="2319367"/>
            <a:ext cx="21732" cy="17856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23870" y="2286000"/>
            <a:ext cx="21732" cy="178566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7194089" y="2195023"/>
            <a:ext cx="276385" cy="401528"/>
          </a:xfrm>
          <a:prstGeom prst="down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Give one example of a </a:t>
            </a:r>
            <a:r>
              <a:rPr lang="en-US" sz="3600" u="sng" dirty="0" smtClean="0"/>
              <a:t>medium</a:t>
            </a:r>
            <a:r>
              <a:rPr lang="en-US" sz="3600" dirty="0" smtClean="0"/>
              <a:t> that is a </a:t>
            </a:r>
          </a:p>
          <a:p>
            <a:pPr lvl="1"/>
            <a:r>
              <a:rPr lang="en-US" sz="3600" dirty="0" smtClean="0"/>
              <a:t>Solid</a:t>
            </a:r>
          </a:p>
          <a:p>
            <a:pPr lvl="1"/>
            <a:r>
              <a:rPr lang="en-US" sz="3600" dirty="0" smtClean="0"/>
              <a:t>Liquid</a:t>
            </a:r>
          </a:p>
          <a:p>
            <a:pPr lvl="1"/>
            <a:r>
              <a:rPr lang="en-US" sz="3600" dirty="0" smtClean="0"/>
              <a:t>Gas</a:t>
            </a:r>
          </a:p>
          <a:p>
            <a:pPr marL="201168" lvl="1" indent="0" algn="ctr">
              <a:buNone/>
            </a:pPr>
            <a:r>
              <a:rPr lang="en-US" sz="3200" dirty="0" smtClean="0"/>
              <a:t>Solid-Wall</a:t>
            </a:r>
          </a:p>
          <a:p>
            <a:pPr marL="201168" lvl="1" indent="0" algn="ctr">
              <a:buNone/>
            </a:pPr>
            <a:r>
              <a:rPr lang="en-US" sz="3200" dirty="0" smtClean="0"/>
              <a:t>Liquid- Water</a:t>
            </a:r>
          </a:p>
          <a:p>
            <a:pPr marL="201168" lvl="1" indent="0" algn="ctr">
              <a:buNone/>
            </a:pPr>
            <a:r>
              <a:rPr lang="en-US" sz="3200" dirty="0" smtClean="0"/>
              <a:t>Gas- Air</a:t>
            </a:r>
          </a:p>
          <a:p>
            <a:pPr marL="201168" lvl="1" indent="0">
              <a:buNone/>
            </a:pPr>
            <a:endParaRPr lang="en-US" sz="3600" dirty="0"/>
          </a:p>
          <a:p>
            <a:pPr marL="201168" lvl="1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233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The particles in a longitudinal wave vibrate ________ along the path that the wave travels.</a:t>
            </a:r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3200" dirty="0"/>
              <a:t>B</a:t>
            </a:r>
            <a:r>
              <a:rPr lang="en-US" sz="3200" dirty="0" smtClean="0"/>
              <a:t>ack and forth/ parallel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24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pPr algn="ctr"/>
            <a:r>
              <a:rPr lang="en-US" sz="3600" dirty="0" smtClean="0"/>
              <a:t>What two wave types combine to form a surface wave?</a:t>
            </a:r>
          </a:p>
          <a:p>
            <a:endParaRPr lang="en-US" dirty="0"/>
          </a:p>
          <a:p>
            <a:pPr algn="ctr"/>
            <a:r>
              <a:rPr lang="en-US" sz="2800" dirty="0" smtClean="0"/>
              <a:t>Transverse and longitudinal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142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What is the SI unit for frequency?</a:t>
            </a:r>
          </a:p>
          <a:p>
            <a:endParaRPr lang="en-US" sz="3600" dirty="0"/>
          </a:p>
          <a:p>
            <a:endParaRPr lang="en-US" sz="3600" dirty="0" smtClean="0"/>
          </a:p>
          <a:p>
            <a:pPr algn="ctr"/>
            <a:r>
              <a:rPr lang="en-US" sz="3200" dirty="0"/>
              <a:t>H</a:t>
            </a:r>
            <a:r>
              <a:rPr lang="en-US" sz="3200" dirty="0" smtClean="0"/>
              <a:t>ertz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238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 wave that travels through the ground is called a ____________.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200" dirty="0" smtClean="0"/>
              <a:t>Seismic wave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04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pPr algn="ctr"/>
            <a:r>
              <a:rPr lang="en-US" sz="3600" dirty="0" smtClean="0"/>
              <a:t>What type of wave does NOT require a medium?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dirty="0" smtClean="0"/>
              <a:t>Electromagnetic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Where is a </a:t>
            </a:r>
            <a:r>
              <a:rPr lang="en-US" sz="3600" u="sng" dirty="0" smtClean="0"/>
              <a:t>trough</a:t>
            </a:r>
            <a:r>
              <a:rPr lang="en-US" sz="3600" dirty="0" smtClean="0"/>
              <a:t> located? Draw the wave and label the trough.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800" dirty="0" smtClean="0"/>
              <a:t>Bottom of a transverse wave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560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3450</TotalTime>
  <Words>331</Words>
  <Application>Microsoft Office PowerPoint</Application>
  <PresentationFormat>Widescreen</PresentationFormat>
  <Paragraphs>121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Calibri Light</vt:lpstr>
      <vt:lpstr>Retrospect</vt:lpstr>
      <vt:lpstr>Waves 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Draw and label the wave</vt:lpstr>
      <vt:lpstr>Label the parts of the wave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Review</dc:title>
  <dc:creator>Chelsey Haske</dc:creator>
  <cp:lastModifiedBy>TRAUB, ANTHONY</cp:lastModifiedBy>
  <cp:revision>29</cp:revision>
  <cp:lastPrinted>2015-01-24T16:34:54Z</cp:lastPrinted>
  <dcterms:created xsi:type="dcterms:W3CDTF">2015-01-24T02:15:26Z</dcterms:created>
  <dcterms:modified xsi:type="dcterms:W3CDTF">2017-02-07T16:39:11Z</dcterms:modified>
</cp:coreProperties>
</file>