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4D70-0C95-6D46-B889-E37E4C5A2090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558-CE83-744C-8859-1F2291C8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4D70-0C95-6D46-B889-E37E4C5A2090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558-CE83-744C-8859-1F2291C8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4D70-0C95-6D46-B889-E37E4C5A2090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558-CE83-744C-8859-1F2291C8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4D70-0C95-6D46-B889-E37E4C5A2090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558-CE83-744C-8859-1F2291C8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4D70-0C95-6D46-B889-E37E4C5A2090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558-CE83-744C-8859-1F2291C8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4D70-0C95-6D46-B889-E37E4C5A2090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558-CE83-744C-8859-1F2291C8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4D70-0C95-6D46-B889-E37E4C5A2090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558-CE83-744C-8859-1F2291C8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4D70-0C95-6D46-B889-E37E4C5A2090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558-CE83-744C-8859-1F2291C8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4D70-0C95-6D46-B889-E37E4C5A2090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558-CE83-744C-8859-1F2291C8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4D70-0C95-6D46-B889-E37E4C5A2090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558-CE83-744C-8859-1F2291C8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4D70-0C95-6D46-B889-E37E4C5A2090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558-CE83-744C-8859-1F2291C8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34D70-0C95-6D46-B889-E37E4C5A2090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8558-CE83-744C-8859-1F2291C8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How Observant Are You ?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0716"/>
          </a:xfrm>
        </p:spPr>
        <p:txBody>
          <a:bodyPr/>
          <a:lstStyle/>
          <a:p>
            <a:r>
              <a:rPr lang="en-US" dirty="0" smtClean="0"/>
              <a:t>Take a good look at this picture.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80716"/>
            <a:ext cx="8908766" cy="5977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34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Questions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06" y="936342"/>
            <a:ext cx="8501394" cy="592165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4400" dirty="0" smtClean="0"/>
              <a:t>Are there cars parked on the side of the road?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What color is the pickup truck driving </a:t>
            </a:r>
            <a:r>
              <a:rPr lang="en-US" sz="4400" dirty="0"/>
              <a:t>i</a:t>
            </a:r>
            <a:r>
              <a:rPr lang="en-US" sz="4400" dirty="0" smtClean="0"/>
              <a:t>n the road?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Are there any minivans around?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Which way is the arrow pointing on the no parking sign?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What is the speed limit?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Are there any pedestrians on the road?	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321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Answers 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58" y="1103214"/>
            <a:ext cx="8741900" cy="502295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Yes</a:t>
            </a:r>
          </a:p>
          <a:p>
            <a:pPr marL="514350" indent="-514350">
              <a:buAutoNum type="arabicPeriod"/>
            </a:pPr>
            <a:r>
              <a:rPr lang="en-US" dirty="0" smtClean="0"/>
              <a:t>Blue</a:t>
            </a:r>
          </a:p>
          <a:p>
            <a:pPr marL="514350" indent="-514350">
              <a:buAutoNum type="arabicPeriod"/>
            </a:pPr>
            <a:r>
              <a:rPr lang="en-US" dirty="0" smtClean="0"/>
              <a:t>Yes</a:t>
            </a:r>
          </a:p>
          <a:p>
            <a:pPr marL="514350" indent="-514350">
              <a:buAutoNum type="arabicPeriod"/>
            </a:pPr>
            <a:r>
              <a:rPr lang="en-US" dirty="0"/>
              <a:t>R</a:t>
            </a:r>
            <a:r>
              <a:rPr lang="en-US" dirty="0" smtClean="0"/>
              <a:t>ight</a:t>
            </a:r>
          </a:p>
          <a:p>
            <a:pPr marL="514350" indent="-514350">
              <a:buAutoNum type="arabicPeriod"/>
            </a:pPr>
            <a:r>
              <a:rPr lang="en-US" dirty="0" smtClean="0"/>
              <a:t>35 mph</a:t>
            </a:r>
          </a:p>
          <a:p>
            <a:pPr marL="514350" indent="-514350">
              <a:buAutoNum type="arabicPeriod"/>
            </a:pPr>
            <a:r>
              <a:rPr lang="en-US" dirty="0" smtClean="0"/>
              <a:t>No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334" y="1103214"/>
            <a:ext cx="6137465" cy="5427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many legs does the elephant have?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89" y="1372064"/>
            <a:ext cx="8621387" cy="52750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4462"/>
            <a:ext cx="8277391" cy="5432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3943"/>
          </a:xfrm>
        </p:spPr>
        <p:txBody>
          <a:bodyPr/>
          <a:lstStyle/>
          <a:p>
            <a:r>
              <a:rPr lang="en-US" b="1" dirty="0" smtClean="0"/>
              <a:t>What do you see?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001" y="1270086"/>
            <a:ext cx="8612115" cy="54326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47313"/>
            <a:ext cx="3700819" cy="5560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5021" y="1270086"/>
            <a:ext cx="3810095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Hint : There are 3 images !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An old lady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A young woman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A man with a big brown mustache.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3732"/>
          </a:xfrm>
        </p:spPr>
        <p:txBody>
          <a:bodyPr>
            <a:noAutofit/>
          </a:bodyPr>
          <a:lstStyle/>
          <a:p>
            <a:r>
              <a:rPr lang="en-US" b="1" dirty="0" smtClean="0"/>
              <a:t>Where are these dots coming from?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89" y="1353522"/>
            <a:ext cx="8630657" cy="5265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36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These circles are not moving, your brain is making them appear to move.  Focus on one circle.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1600200"/>
            <a:ext cx="8795926" cy="52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138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How Observant Are You ?</vt:lpstr>
      <vt:lpstr>Take a good look at this picture.</vt:lpstr>
      <vt:lpstr>Questions</vt:lpstr>
      <vt:lpstr>Answers ?</vt:lpstr>
      <vt:lpstr>How many legs does the elephant have?</vt:lpstr>
      <vt:lpstr>What do you see?</vt:lpstr>
      <vt:lpstr>Where are these dots coming from?</vt:lpstr>
      <vt:lpstr>These circles are not moving, your brain is making them appear to move.  Focus on one circle.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Observant Are You ?</dc:title>
  <dc:creator>stan luke</dc:creator>
  <cp:lastModifiedBy>win7</cp:lastModifiedBy>
  <cp:revision>5</cp:revision>
  <dcterms:created xsi:type="dcterms:W3CDTF">2014-09-07T19:37:12Z</dcterms:created>
  <dcterms:modified xsi:type="dcterms:W3CDTF">2014-09-08T17:56:00Z</dcterms:modified>
</cp:coreProperties>
</file>