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FD9C61-B667-48CF-A755-9D112102AF5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8BD0DC-2D6F-4A6C-A0FD-FAC6EF330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Experimental Design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 organized procedure for testing a hypothesis under controlled conditions.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  <p:pic>
        <p:nvPicPr>
          <p:cNvPr id="1026" name="Picture 2" descr="https://encrypted-tbn1.gstatic.com/images?q=tbn:ANd9GcQ84H4Jwq9SiDcdeD1H7IPl5IE6dhj0EuBUupTitjIPFs5B97r4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176714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 experiment contains:</a:t>
            </a:r>
          </a:p>
          <a:p>
            <a:pPr lvl="1"/>
            <a:r>
              <a:rPr lang="en-US" sz="3600" dirty="0" smtClean="0"/>
              <a:t>At least two variables</a:t>
            </a:r>
          </a:p>
          <a:p>
            <a:pPr lvl="1"/>
            <a:r>
              <a:rPr lang="en-US" sz="3600" dirty="0" smtClean="0"/>
              <a:t>A variable can have more than a single value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59906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/>
              <a:t>Independent Variable </a:t>
            </a:r>
            <a:r>
              <a:rPr lang="en-US" sz="3600" dirty="0" smtClean="0"/>
              <a:t>– the factor adjusted by the experimenter.  </a:t>
            </a:r>
          </a:p>
          <a:p>
            <a:pPr lvl="1"/>
            <a:r>
              <a:rPr lang="en-US" sz="2800" b="1" i="1" dirty="0" smtClean="0"/>
              <a:t>I</a:t>
            </a:r>
            <a:r>
              <a:rPr lang="en-US" sz="2800" dirty="0" smtClean="0"/>
              <a:t> can change </a:t>
            </a:r>
          </a:p>
          <a:p>
            <a:pPr lvl="2"/>
            <a:r>
              <a:rPr lang="en-US" sz="2800" dirty="0" smtClean="0"/>
              <a:t>Which car wax will make my car the shiniest?</a:t>
            </a:r>
            <a:endParaRPr lang="en-US" sz="2800" dirty="0"/>
          </a:p>
          <a:p>
            <a:pPr lvl="2"/>
            <a:r>
              <a:rPr lang="en-US" sz="2800" dirty="0" smtClean="0"/>
              <a:t>What would be the IV in the above scenario?  What would you change????</a:t>
            </a:r>
          </a:p>
          <a:p>
            <a:pPr lvl="2"/>
            <a:r>
              <a:rPr lang="en-US" sz="2800" dirty="0" smtClean="0"/>
              <a:t>The brand of car wax!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  <p:sp>
        <p:nvSpPr>
          <p:cNvPr id="4" name="AutoShape 2" descr="data:image/jpeg;base64,/9j/4AAQSkZJRgABAQAAAQABAAD/2wCEAAkGBxQTEhQSEhQVFhUVGBgVGBcVFBUcFxgXGhcXFxcYGhcYHSggGBolGxcYITIhJSkrLi4uGB8zODMsNygtLiwBCgoKDg0OGhAQGzQkHyU0LS0vLCwsLCwsLDQ0Lyw3Li0sLCw0LCwsLSwsLCwsLCwsLCwsLCwsLCwsLCwsLDQsLP/AABEIANgA6QMBEQACEQEDEQH/xAAcAAEAAgMBAQEAAAAAAAAAAAAABAUDBgcCAQj/xABREAABAwIDBAYFBgkICQUBAAABAAIDBBEFEiEGMUFRBxNhcYGRIjJSobEUI0JiwdEVVHKCkpOy0tMXM0NTg8Lh8BYkRHOUosPi8TRVY2SjCP/EABsBAQACAwEBAAAAAAAAAAAAAAAEBQECAwYH/8QAPxEAAgECAgYHBgUDAwQDAAAAAAECAwQFERIhMUFRYRMUcYGRobEiMlLB0fAGFUJi4SNTkjNDshZy0vE0gqL/2gAMAwEAAhEDEQA/AO4oAgCAIAgCAIAgCAIAgCAIAgMMslnMHMn4FRa1XQq048W/RmUZlKMBAEAQBAEAQBAEAQBAEAQBAEAQBAEAQBAEAQBAEAQBAEAQBAV+ISWki7/jYfaqPEq2hd265vzyXzN4rUywV4aBAEAQBAEAQBAEAQBAEAQBAEAQBAEAQBAEB8e6wutZyUVmwAVlPPWgfVkBAEAQBAEBSYw/5xvYB8bryGOVcruH7Un5nSGwugV65PNZnM+rICAIAgCAIDyHgkjlvWkaicnFbtoPS3AQBAEAQBAEAQBAEAQBAEAQFe2Xqn5Heo7Vp9nmO5Uca/UK/Q1P9OWuL+HiuzPZw7DfLNZlgrw0CAIAgCAIDUdoKu1TG323Ob5Rk/FeSvqHTzu6n9tQ85JP5kqlDOEnw+ptVM67GnsHwXprWWnRhLil6EZ7TIu5gIAgCAICHXVeWzW6vdoOztVViN+6GVKlrqS1Llzf35G0VmZ6eLK0DjxPM8T5qba0ehpKG/e+L3vvZhvMyqQYCAIAgCAIAgCAIAgCAIAgCAi4hTZ2EcRqO9V2J2fWqDiveWtffPYbReTIWF11vQf3Anh2FU+EYo4tW9Z8k3u5P5eBtKO9FuvUnMIAgCAIDmW19blraPtlefMhg/aKqMKodYtMSnxXppP5Is7WGdGp2fydEw5142d1vLRd8KnpWdN8svDUVstpJVgYCAIAgIlfWCMfWO4faqzEsRhaQyWub2L5vkbRjmRMIhLiZHancCefEqrwO3lVnK6q63sTfm/kbTe4tl6c5hAEAQBAEAQBAEAQBAEAQBAEAQGsbURPjBljbmt6RZ7Q+kO+2o7RZeYvMPpdbSqPRhV1aXwy3dze3k29yJFDKT0ZEzZ3GmTMaWuzBw9F3PsPIhTLO5rW9Z2N4sqkdS58NfZse/tNatKUJNMu1dnEIAgPjjotZPJNg4nt5VWq4j7DWu8S8u+xdfwZb6eF1W/9yUv+KRfWMP6MuefodewV94x3n7/tVHgLfVFF7Ytoo57Serk1CAICNW1QjbfjwHP/AAUDEL6FpT0nrb2Lj/BlLM1KirXVU7shuxjshcPpP4gfUaLd5PZr5+5squcFX11quvL4Ibn2vXkt0VxZLnT6OCz2v0+rNzijDQGjcNF6ujSjSpqnDYtRDPa6AIAgCAIAgCAIAgCAIAgCAIAgCAw1cGdpb5d/BRL21VzQlSe/1Mp5M5JiUz8OrC4A9RMczmDg4WzEfWG/tB7Fva2kcew7oaryuaHs6XpnxTyyz3NZlzTirmjl+qJ0vA8WbMxpDg64u1w+kPvVfYXtRVHaXSyqx1a9/wDPqtaKmpTcHky2VwcwgMVU6zHHsPwUa8noUJy4J+hlbTgm2kuasm+rlb5NH2kr0f4TpdHhNHnm/Fv5HpLJZUYnYtj580DTzax3m0LxuGx6O4uaXCb9X9CguI5Ta7S+VwcQgMFXUhjbnwHMqJe3lO1p6c+5cTKWZy3a3aB9RL8jgPpvdke7gBxYOwC9z2FMHwzQi8axHYlpRj6P/wAVxebLe1t1Tj009i1o3zZLCWwQta3cBlB583d5OqiWDqXdWpf1vem9XKO5L07s95W16rqTcmXqtjiEAQBAEAQBAEAQBAEAQBAEAQBAEAQGqbdYGJ4XWGpF2nk8eqfHcqqdeWGX8L6PuP2anZx+falxJVpWdOaf3kcw2X2gdSSZH36su9JvFjgbFw7uI4r1eP4FDE6SrUXlVis4y3SW1J/J7uwubm2VaOcdvqdpwjEmytBBBJFwRucOYXk8Ov5VW6FdaNWOpp8vvWvkefnBxeTLFWxoRMUdaJ3bYeZVXjNTQs5vjkvFm0dp+fcalzVEzucj/cSPsX0DCqPQ2NGnwhH0R6iisqcVyR17o5nzU0X+7A/ROVfP3Hosau6fF6Xjk/mUN6sqsu029WhDMVROGC7v/PYo9zdU7em51Hq9eRlLM5dt3tabmKJ3p7nOH0B7I+seJ4LGA4LUxCqr++j7H6IvfwfYufvPXsLaytM/bmtW7mY+jPAMx6949a4Z2M+k7xOn/ldvxRfO7uYYZSepe1Uy8o923ta4G2IXH6F3nWWtsLDcFmMVFKMdiKY+rYBAEAQBAEAQBAEAQBAEAQBAEAQBAEB4mjDmlp3EWXKvRjWpypy2MI5dtPsHPNUZ4Gts++cucA0OFgCN5NxyHBTPw3f1La1dvdp+w8ovitfpuz3NcC4tb6EKejN7Nhb7L7Nz0YtNUwhm8N1ux3MF1tDxCjY7b0L+pGvRzhVX6uK5ritz4anmiNdXNKrrUdZs8m0VKwfOVVODxPWsHuukFJRSk83xyy8tZAINTtVh8rcorqfffSaPh4qLfWauqXRt5LPMynkaK7Y6hcSRikVySd8R1Ovtr08cZcUlobOZaLFGv0eZuWydHBSxtjFZDLlzagsGjjfdnK85c0OmxF3qeWaycfDXn3cCFcV+mm5ZZGzMqmHc9p7nBSCOa7tVSVkjP9WEZcbgEvtlHMXFi7vVbQw2Nzdqrfv+nHZGObz7Xq1ceOzUiVbukpf1NhzSLYWt6xrZYXNa4+k8OY4AbyfRJ1717a7xihQtp1aftNLVFJ63uWzZx5FxK+oqLcXnyOwYDQNiiaGiwsAByaNwXhsMoz0ZXNbXUqPSZQ1JuUm2WatTmEAQBAEAQBAEAQBAEAKwwR5JXt+jmH1Tr5H71Cq17ilr6PTX7Xr/AMX8mZSTMDMVZxuO8fcocMetW8pZx7U/lmZ0GSY6ljtzgfFWNK8oVfcmn3mMmjMpJgIAgCA5RtZ0vhsj6fDohM9hLXTPJELXDT0QNX631uBppdaTqRgtZLtLGvdSypRz57l3nOcWxvEKr/1VdJlN/QitG23L0bXHeCosrv4UX9L8Npa61TuS+b+hRtwqnG8Od3l32WXJ3FRk6ODYfHam+9/LIyNpKcbox43PxK1dao953jYWEdlL1fqz31MH9U39ELHSVOJv1Wy/tLwR8+Twf1Q8lnpanEx1Oy/tLwPDqKnP9H5F32FZVapxOcsOw+W2n5v6nh2GUx+i4eLlnrFTicnhGHv9LXe/5PdNQtjN4Z5YjzY8j4WW6uprajjLAbOXuza++wt4NqcSpWl8eIvc1vCWzwez081ydy6wudJ5ZFdd4EqFKVVVU0uKy7t+s730ebQur6CGpkblkcC14AIGZpIJaDwOh8VKPPGyIAgCAIDw+QDeQO8rlUrU6aznJLtYI0mJxjjfuBVfVxqzhq0s+xN+ezzNtFiKsL/UYbc3Gw/xWaOIzuNdGk8uMmkvm33IOOW0lMvxt4Kxhp5e3t5Gp6W4CAIAgCAwT0jH+sPHj5qHc2FC4/1I5vjsfiZTaKmswhwByG/lceehXnLrAqlN6VP21w2P11+R0jNbzXayurac+jGJmj2HGN4H5Drg+HuXa0hZN9G687afCXtQ8fZy713slQhRqbXl5oj0vSRGDll6yNw3h7L2/R1V88DxumlOhVhVi9mxZ9mz/kdJYdPbHJ9jNxwnGBNF12gitcPOZoPg4bu1aW8r3TcLqloZc0/TP1IFWm6b0XtNC6SOkkQsMNNrI8ZWDXM6+hda3ot379T2Ka3lrZrCEpyUYrNs49QfMQhrrZhcnkL8yqyq+knmj3lhB2VooVNutvgu0imsfKSIWGQjedzQu8LZv3tRVXeOQTyprS57F9+Bnjwapd60jWdgF/h967qhTW4p54rdSfvZdiRGxCglhkiY6Uuz3PqkeiOPjr5LFSnCMW8jrZ3dzWrxg5vJs+1jnF0cbDZz3AXHAc/88lHt6ak22W2MXcqMIxg8m/Qn/wCjruNQ/wDR/wC5S+ihwPPO/uX+t+J6j2YkcfRnee5l/wC8s9FDgY69c/G/Ekx7FVR3TW/Lbb7StehhwOixK6X62UOSpDHOs1wYXNduuC02Nxce5au2gSI41cpZPJ930Plc7NG2QAENIdY7iOIIXCj7FRxZZ4mus2aqw3a/r4Hb9jdosjYpmfzUjWlzBwFraDgW7vBTjyx0sV7DGJWnMw8QP82Ue5uYW9PpJ55clmZSzKiu2ugj9Z7B+U8D3C5UKF7d1/8A4ttOXNrJffed4W1SWxMoa7pIgbfK+/5DD8XWCkQwzH7j9EaS5tN+Wl6EmGHVXtXmR6baiqqLdTA4Rn+klkDRbnlaLnwKg31nSs043183JfoprX3vPJd6RmVtSp+9LXwSNgw/DZnC7yCTxy5R4Akk+JVLHDJ3U9KlTcI8ZvNvyXksuZEnOO4uqfDWN3+keZ+5X1rg1vR1yWlLi/psOTk2TQrZGoWQEAQEPGMUipYX1E7wyKMXc4301AGg1JJIAA1JIQHPJ+m6iv8ANQ1Uva2NoH/M5auSW1nWnb1anuRb7E2Qpemz2MOmP5UrW/3StHWp8SVHC7x7KbI7umufhhZ8asfwljp6fE6fk17/AG35fUwu6aKvhhzfGo/7U6enxH5Nff235fUwSdNFZ/7dH+scfsWHUoy25Grwm9X+2zBP0vF/8/g7JDuv1n3xFdqNdUllTll2PI16pe09kJLuZUbQdLlTUEMbTMhjb6rHOed3MgNv5LDmnr2kfq9Rv2ll25moU9a0vdNJIHTvNy4mwHCwHdoolfpJ6stR6HCuqW0dNzTqPns7M/Ui1sckh0ALAfVDh6Xes0pU6e3aaX9G7u37GTityktfNmy4Fj1KwCOoidDbdYksPkAR4371KjJS1o8/WoVKLyqRyNsp8YpR6rmjuH2rY5GjY3WietlkBuxgEbD4a+/N5qLdS1JF7gVHOpKo9yy8TLsphvyisc43yws3j2joB7z5Le3jlAjYxV07lrhkjoMeGxM1yjvcb/HRdyrPT66NumYdw1+CAjSY00eq1x9yAodm6Rkk9YHAj5wSBt9LSC515XFkBrGIUIp6iWnBvG6749fone3w3eCi3Mdk0egwWvpaVvLY9a+aL7YTG44o5KeeRrBE67C9wF2u4a8jr+cpEJaUUymuaPQ1ZU+BuGGdJlFTF0UknWxPuHtaxzt4sSDax03i63TaeaOKbTzRWv27wSL+Yw6aY833sf03u+CmTxO5ltn6Imdaup7G+5fQxt6VYm/zOCMFtxLh8BDp5qNO9nJNSqeZt0N7P9Mn3Mlfy0VV7jDWD8937qhKNvHYl4Ix+W3n9uXgZo+nOoafnMNuPqzOHxjK7KpB7zSdhcw96m/BmxYH010Ezsk4kpnaC8jczLn6zL27yAFuRWmnkzo1JUslY2SNzXseA5rmkFrgdxBG8IYMyAIAgNO6X6AzYRVtbva1snhHI2R3/K0oDj2yGzVZXU7ZoGwZASy8k5abtsDdoYbcD4qG7RN55np6f4llCnGHR7El738F8zo1xA73UY/tZD/cCdTXEP8AE1TdTXi/oZP5Ma7+upB4y/cs9UjxNX+Ja3wLzPv8l9d/X0n/AOv3J1SPE1/6lr/AvM+/yW1/9dSH9b9ydUjxH/Utf4F5g9FuIcJKQ/nS/up1RcTZfiat/bXiyNN0b4o3dHTv/IqCP22BauzXHyOsfxRLfT//AF/BXVGxeJtHp4e8j6k1O/3B1/csdUktjOq/ElCa/qU35P1yKCvwp0VzUUU0Vt7nU7rD89ot71h0qy2PzMxxLCqjznDJ/wDb84kWKGGVtmODhyuT7nahcZdJB5vUWVKFndQ0actJcM2/J60Y3YDFy/a+9bdYqcTlLArR/p9fqfJKNsEbnN3DW2up3LGlKrJJiVrTsLec4bFr7SLQ4MJGdZJvf6W87juXapXcXow2IgWWDRuKXTV/elr37GSP9H4/8k/eufWZkz8gteHmz2MCZzPm7706zPiPyC14eb+p6GCt5n9J/wB6dZqcTP5DafD5v6kQ4U0zFhJI6vNvd7Vua6dPPo9LmQ/ye2646TWrRz2vjlxJUeBRtIIzAjXQ/euTuJtZMn08Dtqc1OOaa5mSowaN5u6992hWIV5wWSOlxhFtcS05557Npi/0eh+t+ktutVCO/wAPWfPxH4Bj4Of+l/gnWZ8jP5DbLZKXifDgDOEkg/OH3LPWZcEa/kFLdUku8+fgPlNIPH/FOsftRj8ja92vNffagMIlG6pf4g/vJ08HtggsIuY+7cy8H/5GOXC6l7o4WSda+Z7YmMIbq52g1doO9daMoTlqjkV2KUbu2o51K2mm8smvrmXOxeIYvhri2miLmyySxdU8BzDLCLykAOBDmgWzA2NuNhaYeYNzwrpymDQ+qogYz/SQyWI4eo69zftC06SOlo56yTKzrKiqzj7D3nUNjdrIMShM9OJA1rsrhIwizrAkX3O3jcStyMX6A1XpQie7DKnICQ0Ne9jSQXxNe10zLjUXjDhp3ICm2dmZT4lNEwDqayJlRCBo3NG0NflHC8bojb6qA3CpxBkYu/q2Dm9zR8bICqqNt6Jmjqulb/as+woCG/pJw4f7bB4Zj8AgI8vSlho/21p/Jimd+zGUMqLexGH+VfDfxs/8PU/wljNG3Rz4PwH8q2G/jbv+Hqf4aaS4meiqfC/AfyrYb+Nu/wCHqf4aaS4joqnwvwA6WcN/Gz409R/CTNGHTktqKnFtpNnqs3qHU73e2YZ2P/TawO8brJqm08zWqmgwX0nRYnMBvEbbPIHZnhzHzJXGVGntaLOjit+loQm33KT802avtiyibTn5NVzzPL2jJJAGDLqSc3Vt5DRYhTpKWcdvab3V9f1KThXz0Xltil55IvYxhVh/rNYNBuiby/3K56FD7ZLV7i6SSWpftj9ARhX41W/qm/wU0Lf7bDvcY5/4x+h8Iwr8arf1Tf4CzoW/22Y65jHP/GP0PlsL/Gq39U3+Amhb/bY65jHF/wCMfoQGOw4VrbzVT4eodcltniTrBYACIejlvw38VtoUdHLd2sj9ZxPp1LXp5Ze7HZnwyy2lx8pwf2qw+f8ADWmhb/bZI63jHP8Axj9Dz8rwj/7h8T+4mjb/AG2Y6zjD3vwj9D62rwg6Za39I/upo2/3mZVxjO7Pwj9D31mE8q3zP7iZW/3mb9Jjf7vCP0PBnwnnWjxH7iaFv95mOsYzxfhD6HrLhR/pK4fmA/8ASTRtvts26bHOf+MPoY3Nwj8brG98F/8AoJ0dB/8As06/i8Nqf+C+SDsPwwuY+PFZonxuEjHup9WuG47mrpThTg84vzId7eXtzBQrR1J5+60V9XRyxhslJjVNOYzM4NcWRvBmv1pa2Qlpc653kanTVd3yKpZaWUnkedicOj6mWrkDZYaRmVjCLiWrkHoAtO8C+48XDkuFKD0nKS1lriFzHoqdvSlnCKTbW9v6cDuXR7s/8hoYoHACQ3klta3Wv9JwFtLD1R2NXcqTZEBrm2OMOiEVNDG2WeqLmNa8kRtja280khGuVrSBYby4DigOTbd4NW01HBnfGWUmVjZ4Xysm6vSLUW4tcL67gtZZ5ajrR0Okj0nu56zn7qRhJc4ZnHeXEuJ8SVXutN7z2MMMtYbIJ9uv1PbYWjc0eQWjlJ7yTGhSjsivBGaOIncFq2d4U2/dRn+SHmAsZnboJLax8m+uE7jHRfuPjqR3A3TNGXRnlmmYCsnDWfLoM2EAQwQsXbeI9hB99vtXa3ftlZi8c7Vvg0yXG64B5gFcmsnkWNOWlBSW9I9LBuEAQES/z/8AZ/3l2/2u8rs87/L9nzJa4liZIYs3dxKwbQhpPkQa7HGx3ZCA7m47r9g4qVTtnLXIp73HYUG6dss/3PZ/PoUlTXSP9d7j2X08hopcacY7Eebr31xX/wBSbfp4LURluRCZR4lJGRlcbeydR5cFznShPaifaYlcWzWhLVwetffYbFTVrZ2Zho9vrDs5jsUCpSdN5bj19pfQvqWktUltXz7AuZ3Ph7URq8trNhwnEX09B8/TTNppq2Ccz2AaY4w12VoOpc7qzY7tRqrOlHRikzw99WjWrynHYd/2b2ip66ET0sgezceDmu3lrmnVp/yLroRC2QGobRwF2JUhY4td8mqgdDbL1lMRr38EB9xTBnVEL4ZZAWva5p9HmCL8OaA5dU9FNZG05JaeXKNLl7C6w7QQD4qNK2TeaZeUccqQioyinlzy+pojahv0iGm9iCQCCDYgqLKlJPLIvqN7QqQU9JLPi8mTKd7ZuvLqplNDAG3OUvllLiQGxMFs2o5i1wSbbpFG3jlnLaVOKY1VdR0qDyitWa3/AEXYaniEjHSOMecs4GQgvI5m2g7uHM71KSS2HnZzlN5yeb5kZZNSdhlU9rgGyZLn6XqePIdq0nTjPaiXa31e2edKWXLd4GyxTdZmY5uSWPRzfuPEKvq0nTfI9nY39O/g8llNbV9OXoYlzO4QBAYqqPMxw5grenLRkmR7un0lCcFvTImH1jOraHOAI019y61qUtNtIrsOv6Kt4xqSSa1ayR8tj9tvmufRT4E3r9t/cXiPlsftt806KfAdftv7i8R8tj9tvmnRT4Dr9t/cXiYaR4dK9w1AAaCulRONNJkS0qRrXlSpHWkkkyextzYKOXCTbyRW47iO+Fm4eseZ5dymW9H9bPO41iWedrS2L3nxfDsXmUSlnmyTh1BJPIIoWOe925rR7+wdpQF+zYWpL+pDoDPa/UCoj63dci17X7LoCgxHD5IJHRTMdG9u9rhY/wCI7UB5oqkxvDxw39o4haTgpxyZJtLmVvWjUju81vXebNM8AZr+jbMD2WuFWKLby3nualWEYdJn7OWfdtLWPZSufE2b5HKYCGyEh0eYxXBNo82ckt4AXUynbuMk2zzl3jEKtKVOEXr3l/0n7XMq6RlJEyRjjLGAx8L2aBrw2xeLDUtFrqUUBuvQ/wBHc+GmSaolGeZgaYWatbY5sznfScNQLaC5330A6agNS2rwitdUR1NC6G4jdC9kxeBbMHhzS0HW9wQRyQFWaTHPZoT/AG0w/wCmgPrsExiZpY+opIAdC5jZJXAc2h2UXHagNK6U+iYRwxTYdEXGJuWZoLnSScet1PpO33A5oDkGKYj12T5qGLI3KeqZlzm/rOF/W7kB2To26N4RTsqapgfNI3O1rxdsbTfJdt7EkWOvdogK7YalkmrnwVdRRVEQa8GJvUuzm2hja1oy2Op7L6cgKXpb2FjoiyppRaCQ5HMuT1clrixJJykX0O4jtCA1ujqc0DJ/p0z2wvNvWgeCIyTzYWub3OZ7K51YacWibh9y7a4jU3b+x7SXUStzGzhv5hVqi+B7epWp6bykvFGPrW+0PMJovgc+mp/EvFDrW+0PMJovgOnp/EvFDrm+0PMLOjLgOnpfEvFEcww8meYXTSq8yG6Fi3nlHyHUw8me5NKrzMdBY8I+Q6qHkz3JpVeZnobHhHyHVw8o/cmlV5mOisOEfIyRvjb6pYO4hatTltzO1OdrSWUHFdjR8qa9rI3Oa4Fx9FtiLi+8+AW1Ok5SWa1HO8xGnRoSlTknJ6lk9me/uNaKsTxR8QHaOimso6JlPHIT8qrhnDst2tZmcyNhPC5Y49514IDJBDC2oGLfg4CnMpkEwqnmQBzyBUmA6WJ9LLwv2IDx0kVlHiUdWyIEVWHDPnIsJImvDJWg8Q1zxv47tCUBznYfDKKeZ7cQqTTxhhLXNGrn3AAvlIAsSfBAX+MbMUsbC+lxemnawZhDJ825wb6WRpJIJNrDde606OOeeWskdbrOn0ek9HZkdzwDHY5oIpb2zsa4XHAgHhuI3eC3I5TbfVGaJmVxLetpw+3smojze5AdHQBAEAKwwRpOsOjcrRzOp8tyg1Vd1M1TyguL9p+GzzZnUeaajLXZi9zid99xXO0w+VCo6kqrk3tz2P12dplyzPyLt3AWYjWNOhE8p3W3vJHuKszU6hFslVz1VRWU72tp6uiDYnh49Mup2MbGW725XN320sEBnlZLUCipo6GanfTSROfK9jWtiEfrBjgfnM1rac0Bqu0uz1Th+H1gq3g/KqqIxAODs5YJHvm3+jcOA1107kBrWxNLPI6ZkNGaxrmNa+O8gaDnDmOLoyCDdp48SgNvpOhuuqXBz4aeiZ7PWSPdbuzv/aCA2ek6HKCjYZa+odMGjMQGmNtuwMcXk8N/gtFVg60aCfty2Le/457DeFOU5KMVrIpw7Zz8Un/WVH8VW/5RccvEm/ltbl4lvguxeB1ILoqKa17AulnFzyHzuqpsSrQsKsaNR5zl+mOt9/DP71EetbSpPKTLSv6LsGibmdSOtYnSeoJ0Fz/SLjXvIUZQjP8AW8l26tvicYxcnkjU/wAH7Ofik/6yf+KvQfk9xy8Sd+WVuXiXWz+xGBVdzFSSaHL6U041tf8ArOSqb19UuIW9T3prNZbO8j17adF5SJ+I9GWDQgl1HI6wvZs05JA32+c1PYodS/pUq8aNT2dLY3s8fXhv1HKENJ5Grfg/Zz8Un/WT/wAVei/J7jl4k38srcvEtsC2RwCqJEdLIC0gEOmqBv3H+c3XVTiTeHzpxrLVPUmtaz4M4VrSpRy0i2qOhXC3bo5WfkzOP7V1kjHIelzYRmGTQ9QXuhlYfSfYkSNJzNuAPolpHjyQG09DraSsELZgPllDm6r0rdZC4lw9H6RY5zvMIB11K6v/AAO2er6nrizqerj6oSB+bqg+3W9UHacvDVAe+lx9HQRzxU7R8srsonIcTkhBDjpuaXuaNNL6nkgKboa6PoMRZUTVQeY2ObGzI7Ld9szrnjYFvmgOnx9DOFDfDIe+eT7CEBmi6NhF6NNXVUMVzliHVPawey0yMLrd5KAy0/RxH1jH1FVVVAY5rxHI9gjzNIc0lsbW5rEbigN3QBAEAQBAEBwfp/2KcJPwnCLtcGtnA3tcAGskt7JADTyIHMoDW+jnpSfQRimnjM1MCS0NIEkdyXHLfRwJN7EjedeCA87NbR0dHWurjVVk5Oc9V1TWl5cCB1rzIWuAvwG8A6WsgKPbXa6oxapY5zLAehDCy7suYjQaXe5xA1twCA/QvRRsf+DqINeB18pEk3Ybeiz80G3eSgNzkeACTuAuudWpGnBzlsWsHHOknG+skEIOjfSeO36DfAa+IUn8JWUqjqYlWWueqHKO/wAdnc+JeYfQ0Y6b7vmUuy+AOqn63EbT6ThvJ9hvafcrbH8dhhlJRitKrL3Y/N8uC3vUSbm4VGPP71nbMGwtsLGgACwsANzRyC8fYWU4ydxcPSqy1tvd9/wtR56pNzebPmPx3j8SPMELhjqypQqfDJMxTeTPzza2h4aeS+r5p61vPVnV+iiC0IPtOkd5WZ9i+dYzU6TH1H4YL5v5lHiUs6mXDI36pgD2lp/8Hms3VrC5punP/wBcyuTyOVbebJODnTRN9Le9o+mPbb28xx+O/wCH8anY1Fh189X6J7ux8uGezY9WRb2V2vcns3fQ1DAMTNPM2Xe31Xjmw2v8AfBesxrDI4jZzt3t2xfCS2fR8mWFel0sHHw7TvWDVgljaQb6DXmCLg+S8NhdxKpSdKpqnD2ZJ7dR5qcXF5MjbWbOw19M+mnHou1a4b2PHqvb2j36jirM0PzJtd0fV2GvzvYXRtN2zxXLdNQTbWMjtt3oCIdvcRy5flUnq5c3o9Zl3W622e3igLPYvo3rcSeJHNdHA45nzy39K5uSwHWRxve+7mUB+mtn8Gio6eOmgbljjFhzJ3lxPFxNye9AWKAIAgCAIAgCAIAgPL2AgggEEWIIuCDvBCA5htT0JUVQ4vpnOpXng1uaK/5BILfAgdiA1qD/APn52b065uX6sBzHzfYe9AdJ2P6O6LDjnhjLpbW66Q5n27Pos/NAugNtQGt7aY0IIXG+4bubj6jfPVVNzTnf3dPD6ex65vhFffjkSbai6k0jkOB4PJWSkknLe8knadbDm4+5ezxjF7fB7aMYr2ssoQ7NXgt/HYtZeV60aEcl3I7XgODsgY0BoaALNb7I+0nmvFWNpVnUd3dvSqy47vvyWo8/VqObzZbq4ORDxVt4ndlj71VY1T07KfLJ+aNo7T8+4vFknmbykf8AtEr6FhlbprKjU4xi/JHqKLzpxfJHXujiDLTRf7sH9I5l8/nLpcbuqnD2fDJfIob2WdWXabgrMhmCrpg8WPgeRUO9sqd3T0J9z4ffAynkcj252UMZM0TdNTIwcN56wdnMD71O/DuO1IVPy+/ftL3JP9XCP0e/Y9ZdWV3pexN9j+RY9GWP6dQ86s9XtjO/9E+4qP8AiSzdhfRxCHuT9mfJ8e/1T4nLEaGT01v9TqIK6pprNFSfVkEYYfFmz9VHm9rI2/na6AkoAgCAIAgCAIAgCAIAgCAIAgCAxVMwY0uPD48FHu7mNvRlVlu+0ZSzOR7QmSvrOoYfm4jeR43Bx9Y9p+iB3rbDK9PB8OliFzrrVtaW9r9K5Le3wy3lzQ0bejpva9i+/E6Js3gbII2hrbAeqOPa48yVWWtCtdVnfXmub2Lclu1ei3bdpV1q0qkm2XquTiEBhq23Y4dh+Ci3sNO3qR5P0MracE2ziy1k3bld5tH23XpvwrV6TCqHJNeDfyPSWbzoxOxbGQZadg5Mjb5MC8Zh8ukurqrxm/V/UobiWc2+bL9W5wCAjVtIJG2OhG4/54KBiFhC7p6L1NbHw/gynkcl2jwN9FOKuAeix13s9m+ht9Q38L+UzC8SWI0Z4RiGqplkpfFls/8Astq+Jcy6t66rw6Ke3c/vedM2axJs0LXNNwQC38k/aDoqzDJVKTnZ1vfpvLu3ffDIqa1Nwk0y3VscggCAIAgCAIAgCAIAgCAIAgCAIAgNa2pqnuBihNnHQE7mni4/kjhxNgvOX15RqXSjW10qeuSW2T3RXo+Cze4kUFFPOWw9bLbPsgjaADYai+9zuL3KRRp1sRuOv3e/3Y7kt3ct3HaxXrOpJtmxq7I4QBAfHDQrWazi0DiO3lL/AK3H/wDI1jfHOW/au/4LuNHC6if6JS/4pl/Yz/oy5Z+h1/BI7R+J92n2KgwJPqum/wBTbKObzZYK6NAgCAh4jRCRttL9vLiD2KtxGwVzFOOqa2P7+0zaMsjUcHpDRyljQRE5xc0ew4+sz8kgXB7+y9PdYjUqzhcVdVen7M18cfi4ZrPJ8dUlvyl1Z9NHN7V58zeI3ggEbjqvT06kakFOOx6yEeluAgCAIAgCAIAgCAIAgCAIAgCAj11RkaTx3DvUHELxWtFz37F2/esylmytw2hLjnfu3i/E8+5UGE4ZKvLp661bVn+rn2evYbyluRdL1pzCAIAgCA5hthRZq2j7JXA/mlrx8CqnB6/V7PEocFn46S+haWs8qNTs/g6NhrbRN7r+eq7YVHRs6fZn46ytltJKsDUIAgCAhYjQ5xcesPf2KoxTDFdR04++vPk/kzaMsiPg8++N28agH3hQcCunFytqm1bE/NfMzNby1XpTQIAgCAIAgCAIAgCAIAgCAIAgK50XXPuf5tug+sePgqGVD8xuNKf+lDUv3Pf3bjfPRRYAK9SSWSND6sgIAgCAIDT9oKS9VE72Hud5xEfFeTu63V5XlP41D/lFv5kqlPKElx+ptdMLMaOwfBektI6NCEeCXoRntMqkGAgCAIAgINdSEkSM9duvf2KnxGwlOSuKGqpHX/3cvvsNovcyVBLmaHc/ceIVlb1lWpxmt/k967mYayMi7GAgCAIAgCAIAgCAIAgCAID48XFlrOOlFoBosLBZjFRSS2A+rICAIAgCAICjxhnzg7QPjZePxylndx/cl65HSGwuwF69LJZHM+rICAIAgCAIDw2OxJHHf381zjSUZOS37e3iD2ugCAIAgCAIAgCAIAgCAIAgCAIAgCAIAgCAICuxGO8kXf8ACxVDilHTu7d8/TJ/I3i9TLFXxoEAQBAEAQBAEAQBAEAQBAEAQBAEAQBAEAQBAEAQBAEAQBAEBgmju5h5E/AqJXpadalLg36MyjOpZgIAgCAIAgCAIAgCAIAgCAIAgP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SEhQVFhUVGBgVGBcVFBUcFxgXGhcXFxcYGhcYHSggGBolGxcYITIhJSkrLi4uGB8zODMsNygtLiwBCgoKDg0OGhAQGzQkHyU0LS0vLCwsLCwsLDQ0Lyw3Li0sLCw0LCwsLSwsLCwsLCwsLCwsLCwsLCwsLCwsLDQsLP/AABEIANgA6QMBEQACEQEDEQH/xAAcAAEAAgMBAQEAAAAAAAAAAAAABAUDBgcCAQj/xABREAABAwIDBAYFBgkICQUBAAABAAIDBBEFEiEGMUFRBxNhcYGRIjJSobEUI0JiwdEVVHKCkpOy0tMXM0NTg8Lh8BYkRHOUosPi8TRVY2SjCP/EABsBAQACAwEBAAAAAAAAAAAAAAAEBQECAwYH/8QAPxEAAgECAgYHBgUDAwQDAAAAAAECAwQFERIhMUFRYRMUcYGRobEiMlLB0fAGFUJi4SNTkjNDshZy0vE0gqL/2gAMAwEAAhEDEQA/AO4oAgCAIAgCAIAgCAIAgCAIAgMMslnMHMn4FRa1XQq048W/RmUZlKMBAEAQBAEAQBAEAQBAEAQBAEAQBAEAQBAEAQBAEAQBAEAQBAV+ISWki7/jYfaqPEq2hd265vzyXzN4rUywV4aBAEAQBAEAQBAEAQBAEAQBAEAQBAEAQBAEB8e6wutZyUVmwAVlPPWgfVkBAEAQBAEBSYw/5xvYB8bryGOVcruH7Un5nSGwugV65PNZnM+rICAIAgCAIDyHgkjlvWkaicnFbtoPS3AQBAEAQBAEAQBAEAQBAEAQFe2Xqn5Heo7Vp9nmO5Uca/UK/Q1P9OWuL+HiuzPZw7DfLNZlgrw0CAIAgCAIDUdoKu1TG323Ob5Rk/FeSvqHTzu6n9tQ85JP5kqlDOEnw+ptVM67GnsHwXprWWnRhLil6EZ7TIu5gIAgCAICHXVeWzW6vdoOztVViN+6GVKlrqS1Llzf35G0VmZ6eLK0DjxPM8T5qba0ehpKG/e+L3vvZhvMyqQYCAIAgCAIAgCAIAgCAIAgCAi4hTZ2EcRqO9V2J2fWqDiveWtffPYbReTIWF11vQf3Anh2FU+EYo4tW9Z8k3u5P5eBtKO9FuvUnMIAgCAIDmW19blraPtlefMhg/aKqMKodYtMSnxXppP5Is7WGdGp2fydEw5142d1vLRd8KnpWdN8svDUVstpJVgYCAIAgIlfWCMfWO4faqzEsRhaQyWub2L5vkbRjmRMIhLiZHancCefEqrwO3lVnK6q63sTfm/kbTe4tl6c5hAEAQBAEAQBAEAQBAEAQBAEAQGsbURPjBljbmt6RZ7Q+kO+2o7RZeYvMPpdbSqPRhV1aXwy3dze3k29yJFDKT0ZEzZ3GmTMaWuzBw9F3PsPIhTLO5rW9Z2N4sqkdS58NfZse/tNatKUJNMu1dnEIAgPjjotZPJNg4nt5VWq4j7DWu8S8u+xdfwZb6eF1W/9yUv+KRfWMP6MuefodewV94x3n7/tVHgLfVFF7Ytoo57Serk1CAICNW1QjbfjwHP/AAUDEL6FpT0nrb2Lj/BlLM1KirXVU7shuxjshcPpP4gfUaLd5PZr5+5squcFX11quvL4Ibn2vXkt0VxZLnT6OCz2v0+rNzijDQGjcNF6ujSjSpqnDYtRDPa6AIAgCAIAgCAIAgCAIAgCAIAgCAw1cGdpb5d/BRL21VzQlSe/1Mp5M5JiUz8OrC4A9RMczmDg4WzEfWG/tB7Fva2kcew7oaryuaHs6XpnxTyyz3NZlzTirmjl+qJ0vA8WbMxpDg64u1w+kPvVfYXtRVHaXSyqx1a9/wDPqtaKmpTcHky2VwcwgMVU6zHHsPwUa8noUJy4J+hlbTgm2kuasm+rlb5NH2kr0f4TpdHhNHnm/Fv5HpLJZUYnYtj580DTzax3m0LxuGx6O4uaXCb9X9CguI5Ta7S+VwcQgMFXUhjbnwHMqJe3lO1p6c+5cTKWZy3a3aB9RL8jgPpvdke7gBxYOwC9z2FMHwzQi8axHYlpRj6P/wAVxebLe1t1Tj009i1o3zZLCWwQta3cBlB583d5OqiWDqXdWpf1vem9XKO5L07s95W16rqTcmXqtjiEAQBAEAQBAEAQBAEAQBAEAQBAEAQGqbdYGJ4XWGpF2nk8eqfHcqqdeWGX8L6PuP2anZx+falxJVpWdOaf3kcw2X2gdSSZH36su9JvFjgbFw7uI4r1eP4FDE6SrUXlVis4y3SW1J/J7uwubm2VaOcdvqdpwjEmytBBBJFwRucOYXk8Ov5VW6FdaNWOpp8vvWvkefnBxeTLFWxoRMUdaJ3bYeZVXjNTQs5vjkvFm0dp+fcalzVEzucj/cSPsX0DCqPQ2NGnwhH0R6iisqcVyR17o5nzU0X+7A/ROVfP3Hosau6fF6Xjk/mUN6sqsu029WhDMVROGC7v/PYo9zdU7em51Hq9eRlLM5dt3tabmKJ3p7nOH0B7I+seJ4LGA4LUxCqr++j7H6IvfwfYufvPXsLaytM/bmtW7mY+jPAMx6949a4Z2M+k7xOn/ldvxRfO7uYYZSepe1Uy8o923ta4G2IXH6F3nWWtsLDcFmMVFKMdiKY+rYBAEAQBAEAQBAEAQBAEAQBAEAQBAEB4mjDmlp3EWXKvRjWpypy2MI5dtPsHPNUZ4Gts++cucA0OFgCN5NxyHBTPw3f1La1dvdp+w8ovitfpuz3NcC4tb6EKejN7Nhb7L7Nz0YtNUwhm8N1ux3MF1tDxCjY7b0L+pGvRzhVX6uK5ritz4anmiNdXNKrrUdZs8m0VKwfOVVODxPWsHuukFJRSk83xyy8tZAINTtVh8rcorqfffSaPh4qLfWauqXRt5LPMynkaK7Y6hcSRikVySd8R1Ovtr08cZcUlobOZaLFGv0eZuWydHBSxtjFZDLlzagsGjjfdnK85c0OmxF3qeWaycfDXn3cCFcV+mm5ZZGzMqmHc9p7nBSCOa7tVSVkjP9WEZcbgEvtlHMXFi7vVbQw2Nzdqrfv+nHZGObz7Xq1ceOzUiVbukpf1NhzSLYWt6xrZYXNa4+k8OY4AbyfRJ1717a7xihQtp1aftNLVFJ63uWzZx5FxK+oqLcXnyOwYDQNiiaGiwsAByaNwXhsMoz0ZXNbXUqPSZQ1JuUm2WatTmEAQBAEAQBAEAQBAEAKwwR5JXt+jmH1Tr5H71Cq17ilr6PTX7Xr/AMX8mZSTMDMVZxuO8fcocMetW8pZx7U/lmZ0GSY6ljtzgfFWNK8oVfcmn3mMmjMpJgIAgCA5RtZ0vhsj6fDohM9hLXTPJELXDT0QNX631uBppdaTqRgtZLtLGvdSypRz57l3nOcWxvEKr/1VdJlN/QitG23L0bXHeCosrv4UX9L8Npa61TuS+b+hRtwqnG8Od3l32WXJ3FRk6ODYfHam+9/LIyNpKcbox43PxK1dao953jYWEdlL1fqz31MH9U39ELHSVOJv1Wy/tLwR8+Twf1Q8lnpanEx1Oy/tLwPDqKnP9H5F32FZVapxOcsOw+W2n5v6nh2GUx+i4eLlnrFTicnhGHv9LXe/5PdNQtjN4Z5YjzY8j4WW6uprajjLAbOXuza++wt4NqcSpWl8eIvc1vCWzwez081ydy6wudJ5ZFdd4EqFKVVVU0uKy7t+s730ebQur6CGpkblkcC14AIGZpIJaDwOh8VKPPGyIAgCAIDw+QDeQO8rlUrU6aznJLtYI0mJxjjfuBVfVxqzhq0s+xN+ezzNtFiKsL/UYbc3Gw/xWaOIzuNdGk8uMmkvm33IOOW0lMvxt4Kxhp5e3t5Gp6W4CAIAgCAwT0jH+sPHj5qHc2FC4/1I5vjsfiZTaKmswhwByG/lceehXnLrAqlN6VP21w2P11+R0jNbzXayurac+jGJmj2HGN4H5Drg+HuXa0hZN9G687afCXtQ8fZy713slQhRqbXl5oj0vSRGDll6yNw3h7L2/R1V88DxumlOhVhVi9mxZ9mz/kdJYdPbHJ9jNxwnGBNF12gitcPOZoPg4bu1aW8r3TcLqloZc0/TP1IFWm6b0XtNC6SOkkQsMNNrI8ZWDXM6+hda3ot379T2Ka3lrZrCEpyUYrNs49QfMQhrrZhcnkL8yqyq+knmj3lhB2VooVNutvgu0imsfKSIWGQjedzQu8LZv3tRVXeOQTyprS57F9+Bnjwapd60jWdgF/h967qhTW4p54rdSfvZdiRGxCglhkiY6Uuz3PqkeiOPjr5LFSnCMW8jrZ3dzWrxg5vJs+1jnF0cbDZz3AXHAc/88lHt6ak22W2MXcqMIxg8m/Qn/wCjruNQ/wDR/wC5S+ihwPPO/uX+t+J6j2YkcfRnee5l/wC8s9FDgY69c/G/Ekx7FVR3TW/Lbb7StehhwOixK6X62UOSpDHOs1wYXNduuC02Nxce5au2gSI41cpZPJ930Plc7NG2QAENIdY7iOIIXCj7FRxZZ4mus2aqw3a/r4Hb9jdosjYpmfzUjWlzBwFraDgW7vBTjyx0sV7DGJWnMw8QP82Ue5uYW9PpJ55clmZSzKiu2ugj9Z7B+U8D3C5UKF7d1/8A4ttOXNrJffed4W1SWxMoa7pIgbfK+/5DD8XWCkQwzH7j9EaS5tN+Wl6EmGHVXtXmR6baiqqLdTA4Rn+klkDRbnlaLnwKg31nSs043183JfoprX3vPJd6RmVtSp+9LXwSNgw/DZnC7yCTxy5R4Akk+JVLHDJ3U9KlTcI8ZvNvyXksuZEnOO4uqfDWN3+keZ+5X1rg1vR1yWlLi/psOTk2TQrZGoWQEAQEPGMUipYX1E7wyKMXc4301AGg1JJIAA1JIQHPJ+m6iv8ANQ1Uva2NoH/M5auSW1nWnb1anuRb7E2Qpemz2MOmP5UrW/3StHWp8SVHC7x7KbI7umufhhZ8asfwljp6fE6fk17/AG35fUwu6aKvhhzfGo/7U6enxH5Nff235fUwSdNFZ/7dH+scfsWHUoy25Grwm9X+2zBP0vF/8/g7JDuv1n3xFdqNdUllTll2PI16pe09kJLuZUbQdLlTUEMbTMhjb6rHOed3MgNv5LDmnr2kfq9Rv2ll25moU9a0vdNJIHTvNy4mwHCwHdoolfpJ6stR6HCuqW0dNzTqPns7M/Ui1sckh0ALAfVDh6Xes0pU6e3aaX9G7u37GTityktfNmy4Fj1KwCOoidDbdYksPkAR4371KjJS1o8/WoVKLyqRyNsp8YpR6rmjuH2rY5GjY3WietlkBuxgEbD4a+/N5qLdS1JF7gVHOpKo9yy8TLsphvyisc43yws3j2joB7z5Le3jlAjYxV07lrhkjoMeGxM1yjvcb/HRdyrPT66NumYdw1+CAjSY00eq1x9yAodm6Rkk9YHAj5wSBt9LSC515XFkBrGIUIp6iWnBvG6749fone3w3eCi3Mdk0egwWvpaVvLY9a+aL7YTG44o5KeeRrBE67C9wF2u4a8jr+cpEJaUUymuaPQ1ZU+BuGGdJlFTF0UknWxPuHtaxzt4sSDax03i63TaeaOKbTzRWv27wSL+Yw6aY833sf03u+CmTxO5ltn6Imdaup7G+5fQxt6VYm/zOCMFtxLh8BDp5qNO9nJNSqeZt0N7P9Mn3Mlfy0VV7jDWD8937qhKNvHYl4Ix+W3n9uXgZo+nOoafnMNuPqzOHxjK7KpB7zSdhcw96m/BmxYH010Ezsk4kpnaC8jczLn6zL27yAFuRWmnkzo1JUslY2SNzXseA5rmkFrgdxBG8IYMyAIAgNO6X6AzYRVtbva1snhHI2R3/K0oDj2yGzVZXU7ZoGwZASy8k5abtsDdoYbcD4qG7RN55np6f4llCnGHR7El738F8zo1xA73UY/tZD/cCdTXEP8AE1TdTXi/oZP5Ma7+upB4y/cs9UjxNX+Ja3wLzPv8l9d/X0n/AOv3J1SPE1/6lr/AvM+/yW1/9dSH9b9ydUjxH/Utf4F5g9FuIcJKQ/nS/up1RcTZfiat/bXiyNN0b4o3dHTv/IqCP22BauzXHyOsfxRLfT//AF/BXVGxeJtHp4e8j6k1O/3B1/csdUktjOq/ElCa/qU35P1yKCvwp0VzUUU0Vt7nU7rD89ot71h0qy2PzMxxLCqjznDJ/wDb84kWKGGVtmODhyuT7nahcZdJB5vUWVKFndQ0actJcM2/J60Y3YDFy/a+9bdYqcTlLArR/p9fqfJKNsEbnN3DW2up3LGlKrJJiVrTsLec4bFr7SLQ4MJGdZJvf6W87juXapXcXow2IgWWDRuKXTV/elr37GSP9H4/8k/eufWZkz8gteHmz2MCZzPm7706zPiPyC14eb+p6GCt5n9J/wB6dZqcTP5DafD5v6kQ4U0zFhJI6vNvd7Vua6dPPo9LmQ/ye2646TWrRz2vjlxJUeBRtIIzAjXQ/euTuJtZMn08Dtqc1OOaa5mSowaN5u6992hWIV5wWSOlxhFtcS05557Npi/0eh+t+ktutVCO/wAPWfPxH4Bj4Of+l/gnWZ8jP5DbLZKXifDgDOEkg/OH3LPWZcEa/kFLdUku8+fgPlNIPH/FOsftRj8ja92vNffagMIlG6pf4g/vJ08HtggsIuY+7cy8H/5GOXC6l7o4WSda+Z7YmMIbq52g1doO9daMoTlqjkV2KUbu2o51K2mm8smvrmXOxeIYvhri2miLmyySxdU8BzDLCLykAOBDmgWzA2NuNhaYeYNzwrpymDQ+qogYz/SQyWI4eo69zftC06SOlo56yTKzrKiqzj7D3nUNjdrIMShM9OJA1rsrhIwizrAkX3O3jcStyMX6A1XpQie7DKnICQ0Ne9jSQXxNe10zLjUXjDhp3ICm2dmZT4lNEwDqayJlRCBo3NG0NflHC8bojb6qA3CpxBkYu/q2Dm9zR8bICqqNt6Jmjqulb/as+woCG/pJw4f7bB4Zj8AgI8vSlho/21p/Jimd+zGUMqLexGH+VfDfxs/8PU/wljNG3Rz4PwH8q2G/jbv+Hqf4aaS4meiqfC/AfyrYb+Nu/wCHqf4aaS4joqnwvwA6WcN/Gz409R/CTNGHTktqKnFtpNnqs3qHU73e2YZ2P/TawO8brJqm08zWqmgwX0nRYnMBvEbbPIHZnhzHzJXGVGntaLOjit+loQm33KT802avtiyibTn5NVzzPL2jJJAGDLqSc3Vt5DRYhTpKWcdvab3V9f1KThXz0Xltil55IvYxhVh/rNYNBuiby/3K56FD7ZLV7i6SSWpftj9ARhX41W/qm/wU0Lf7bDvcY5/4x+h8Iwr8arf1Tf4CzoW/22Y65jHP/GP0PlsL/Gq39U3+Amhb/bY65jHF/wCMfoQGOw4VrbzVT4eodcltniTrBYACIejlvw38VtoUdHLd2sj9ZxPp1LXp5Ze7HZnwyy2lx8pwf2qw+f8ADWmhb/bZI63jHP8Axj9Dz8rwj/7h8T+4mjb/AG2Y6zjD3vwj9D62rwg6Za39I/upo2/3mZVxjO7Pwj9D31mE8q3zP7iZW/3mb9Jjf7vCP0PBnwnnWjxH7iaFv95mOsYzxfhD6HrLhR/pK4fmA/8ASTRtvts26bHOf+MPoY3Nwj8brG98F/8AoJ0dB/8As06/i8Nqf+C+SDsPwwuY+PFZonxuEjHup9WuG47mrpThTg84vzId7eXtzBQrR1J5+60V9XRyxhslJjVNOYzM4NcWRvBmv1pa2Qlpc653kanTVd3yKpZaWUnkedicOj6mWrkDZYaRmVjCLiWrkHoAtO8C+48XDkuFKD0nKS1lriFzHoqdvSlnCKTbW9v6cDuXR7s/8hoYoHACQ3klta3Wv9JwFtLD1R2NXcqTZEBrm2OMOiEVNDG2WeqLmNa8kRtja280khGuVrSBYby4DigOTbd4NW01HBnfGWUmVjZ4Xysm6vSLUW4tcL67gtZZ5ajrR0Okj0nu56zn7qRhJc4ZnHeXEuJ8SVXutN7z2MMMtYbIJ9uv1PbYWjc0eQWjlJ7yTGhSjsivBGaOIncFq2d4U2/dRn+SHmAsZnboJLax8m+uE7jHRfuPjqR3A3TNGXRnlmmYCsnDWfLoM2EAQwQsXbeI9hB99vtXa3ftlZi8c7Vvg0yXG64B5gFcmsnkWNOWlBSW9I9LBuEAQES/z/8AZ/3l2/2u8rs87/L9nzJa4liZIYs3dxKwbQhpPkQa7HGx3ZCA7m47r9g4qVTtnLXIp73HYUG6dss/3PZ/PoUlTXSP9d7j2X08hopcacY7Eebr31xX/wBSbfp4LURluRCZR4lJGRlcbeydR5cFznShPaifaYlcWzWhLVwetffYbFTVrZ2Zho9vrDs5jsUCpSdN5bj19pfQvqWktUltXz7AuZ3Ph7URq8trNhwnEX09B8/TTNppq2Ccz2AaY4w12VoOpc7qzY7tRqrOlHRikzw99WjWrynHYd/2b2ip66ET0sgezceDmu3lrmnVp/yLroRC2QGobRwF2JUhY4td8mqgdDbL1lMRr38EB9xTBnVEL4ZZAWva5p9HmCL8OaA5dU9FNZG05JaeXKNLl7C6w7QQD4qNK2TeaZeUccqQioyinlzy+pojahv0iGm9iCQCCDYgqLKlJPLIvqN7QqQU9JLPi8mTKd7ZuvLqplNDAG3OUvllLiQGxMFs2o5i1wSbbpFG3jlnLaVOKY1VdR0qDyitWa3/AEXYaniEjHSOMecs4GQgvI5m2g7uHM71KSS2HnZzlN5yeb5kZZNSdhlU9rgGyZLn6XqePIdq0nTjPaiXa31e2edKWXLd4GyxTdZmY5uSWPRzfuPEKvq0nTfI9nY39O/g8llNbV9OXoYlzO4QBAYqqPMxw5grenLRkmR7un0lCcFvTImH1jOraHOAI019y61qUtNtIrsOv6Kt4xqSSa1ayR8tj9tvmufRT4E3r9t/cXiPlsftt806KfAdftv7i8R8tj9tvmnRT4Dr9t/cXiYaR4dK9w1AAaCulRONNJkS0qRrXlSpHWkkkyextzYKOXCTbyRW47iO+Fm4eseZ5dymW9H9bPO41iWedrS2L3nxfDsXmUSlnmyTh1BJPIIoWOe925rR7+wdpQF+zYWpL+pDoDPa/UCoj63dci17X7LoCgxHD5IJHRTMdG9u9rhY/wCI7UB5oqkxvDxw39o4haTgpxyZJtLmVvWjUju81vXebNM8AZr+jbMD2WuFWKLby3nualWEYdJn7OWfdtLWPZSufE2b5HKYCGyEh0eYxXBNo82ckt4AXUynbuMk2zzl3jEKtKVOEXr3l/0n7XMq6RlJEyRjjLGAx8L2aBrw2xeLDUtFrqUUBuvQ/wBHc+GmSaolGeZgaYWatbY5sznfScNQLaC5330A6agNS2rwitdUR1NC6G4jdC9kxeBbMHhzS0HW9wQRyQFWaTHPZoT/AG0w/wCmgPrsExiZpY+opIAdC5jZJXAc2h2UXHagNK6U+iYRwxTYdEXGJuWZoLnSScet1PpO33A5oDkGKYj12T5qGLI3KeqZlzm/rOF/W7kB2To26N4RTsqapgfNI3O1rxdsbTfJdt7EkWOvdogK7YalkmrnwVdRRVEQa8GJvUuzm2hja1oy2Op7L6cgKXpb2FjoiyppRaCQ5HMuT1clrixJJykX0O4jtCA1ujqc0DJ/p0z2wvNvWgeCIyTzYWub3OZ7K51YacWibh9y7a4jU3b+x7SXUStzGzhv5hVqi+B7epWp6bykvFGPrW+0PMJovgc+mp/EvFDrW+0PMJovgOnp/EvFDrm+0PMLOjLgOnpfEvFEcww8meYXTSq8yG6Fi3nlHyHUw8me5NKrzMdBY8I+Q6qHkz3JpVeZnobHhHyHVw8o/cmlV5mOisOEfIyRvjb6pYO4hatTltzO1OdrSWUHFdjR8qa9rI3Oa4Fx9FtiLi+8+AW1Ok5SWa1HO8xGnRoSlTknJ6lk9me/uNaKsTxR8QHaOimso6JlPHIT8qrhnDst2tZmcyNhPC5Y49514IDJBDC2oGLfg4CnMpkEwqnmQBzyBUmA6WJ9LLwv2IDx0kVlHiUdWyIEVWHDPnIsJImvDJWg8Q1zxv47tCUBznYfDKKeZ7cQqTTxhhLXNGrn3AAvlIAsSfBAX+MbMUsbC+lxemnawZhDJ825wb6WRpJIJNrDde606OOeeWskdbrOn0ek9HZkdzwDHY5oIpb2zsa4XHAgHhuI3eC3I5TbfVGaJmVxLetpw+3smojze5AdHQBAEAKwwRpOsOjcrRzOp8tyg1Vd1M1TyguL9p+GzzZnUeaajLXZi9zid99xXO0w+VCo6kqrk3tz2P12dplyzPyLt3AWYjWNOhE8p3W3vJHuKszU6hFslVz1VRWU72tp6uiDYnh49Mup2MbGW725XN320sEBnlZLUCipo6GanfTSROfK9jWtiEfrBjgfnM1rac0Bqu0uz1Th+H1gq3g/KqqIxAODs5YJHvm3+jcOA1107kBrWxNLPI6ZkNGaxrmNa+O8gaDnDmOLoyCDdp48SgNvpOhuuqXBz4aeiZ7PWSPdbuzv/aCA2ek6HKCjYZa+odMGjMQGmNtuwMcXk8N/gtFVg60aCfty2Le/457DeFOU5KMVrIpw7Zz8Un/WVH8VW/5RccvEm/ltbl4lvguxeB1ILoqKa17AulnFzyHzuqpsSrQsKsaNR5zl+mOt9/DP71EetbSpPKTLSv6LsGibmdSOtYnSeoJ0Fz/SLjXvIUZQjP8AW8l26tvicYxcnkjU/wAH7Ofik/6yf+KvQfk9xy8Sd+WVuXiXWz+xGBVdzFSSaHL6U041tf8ArOSqb19UuIW9T3prNZbO8j17adF5SJ+I9GWDQgl1HI6wvZs05JA32+c1PYodS/pUq8aNT2dLY3s8fXhv1HKENJ5Grfg/Zz8Un/WT/wAVei/J7jl4k38srcvEtsC2RwCqJEdLIC0gEOmqBv3H+c3XVTiTeHzpxrLVPUmtaz4M4VrSpRy0i2qOhXC3bo5WfkzOP7V1kjHIelzYRmGTQ9QXuhlYfSfYkSNJzNuAPolpHjyQG09DraSsELZgPllDm6r0rdZC4lw9H6RY5zvMIB11K6v/AAO2er6nrizqerj6oSB+bqg+3W9UHacvDVAe+lx9HQRzxU7R8srsonIcTkhBDjpuaXuaNNL6nkgKboa6PoMRZUTVQeY2ObGzI7Ld9szrnjYFvmgOnx9DOFDfDIe+eT7CEBmi6NhF6NNXVUMVzliHVPawey0yMLrd5KAy0/RxH1jH1FVVVAY5rxHI9gjzNIc0lsbW5rEbigN3QBAEAQBAEBwfp/2KcJPwnCLtcGtnA3tcAGskt7JADTyIHMoDW+jnpSfQRimnjM1MCS0NIEkdyXHLfRwJN7EjedeCA87NbR0dHWurjVVk5Oc9V1TWl5cCB1rzIWuAvwG8A6WsgKPbXa6oxapY5zLAehDCy7suYjQaXe5xA1twCA/QvRRsf+DqINeB18pEk3Ybeiz80G3eSgNzkeACTuAuudWpGnBzlsWsHHOknG+skEIOjfSeO36DfAa+IUn8JWUqjqYlWWueqHKO/wAdnc+JeYfQ0Y6b7vmUuy+AOqn63EbT6ThvJ9hvafcrbH8dhhlJRitKrL3Y/N8uC3vUSbm4VGPP71nbMGwtsLGgACwsANzRyC8fYWU4ydxcPSqy1tvd9/wtR56pNzebPmPx3j8SPMELhjqypQqfDJMxTeTPzza2h4aeS+r5p61vPVnV+iiC0IPtOkd5WZ9i+dYzU6TH1H4YL5v5lHiUs6mXDI36pgD2lp/8Hms3VrC5punP/wBcyuTyOVbebJODnTRN9Le9o+mPbb28xx+O/wCH8anY1Fh189X6J7ux8uGezY9WRb2V2vcns3fQ1DAMTNPM2Xe31Xjmw2v8AfBesxrDI4jZzt3t2xfCS2fR8mWFel0sHHw7TvWDVgljaQb6DXmCLg+S8NhdxKpSdKpqnD2ZJ7dR5qcXF5MjbWbOw19M+mnHou1a4b2PHqvb2j36jirM0PzJtd0fV2GvzvYXRtN2zxXLdNQTbWMjtt3oCIdvcRy5flUnq5c3o9Zl3W622e3igLPYvo3rcSeJHNdHA45nzy39K5uSwHWRxve+7mUB+mtn8Gio6eOmgbljjFhzJ3lxPFxNye9AWKAIAgCAIAgCAIAgPL2AgggEEWIIuCDvBCA5htT0JUVQ4vpnOpXng1uaK/5BILfAgdiA1qD/APn52b065uX6sBzHzfYe9AdJ2P6O6LDjnhjLpbW66Q5n27Pos/NAugNtQGt7aY0IIXG+4bubj6jfPVVNzTnf3dPD6ex65vhFffjkSbai6k0jkOB4PJWSkknLe8knadbDm4+5ezxjF7fB7aMYr2ssoQ7NXgt/HYtZeV60aEcl3I7XgODsgY0BoaALNb7I+0nmvFWNpVnUd3dvSqy47vvyWo8/VqObzZbq4ORDxVt4ndlj71VY1T07KfLJ+aNo7T8+4vFknmbykf8AtEr6FhlbprKjU4xi/JHqKLzpxfJHXujiDLTRf7sH9I5l8/nLpcbuqnD2fDJfIob2WdWXabgrMhmCrpg8WPgeRUO9sqd3T0J9z4ffAynkcj252UMZM0TdNTIwcN56wdnMD71O/DuO1IVPy+/ftL3JP9XCP0e/Y9ZdWV3pexN9j+RY9GWP6dQ86s9XtjO/9E+4qP8AiSzdhfRxCHuT9mfJ8e/1T4nLEaGT01v9TqIK6pprNFSfVkEYYfFmz9VHm9rI2/na6AkoAgCAIAgCAIAgCAIAgCAIAgCAxVMwY0uPD48FHu7mNvRlVlu+0ZSzOR7QmSvrOoYfm4jeR43Bx9Y9p+iB3rbDK9PB8OliFzrrVtaW9r9K5Le3wy3lzQ0bejpva9i+/E6Js3gbII2hrbAeqOPa48yVWWtCtdVnfXmub2Lclu1ei3bdpV1q0qkm2XquTiEBhq23Y4dh+Ci3sNO3qR5P0MracE2ziy1k3bld5tH23XpvwrV6TCqHJNeDfyPSWbzoxOxbGQZadg5Mjb5MC8Zh8ukurqrxm/V/UobiWc2+bL9W5wCAjVtIJG2OhG4/54KBiFhC7p6L1NbHw/gynkcl2jwN9FOKuAeix13s9m+ht9Q38L+UzC8SWI0Z4RiGqplkpfFls/8Astq+Jcy6t66rw6Ke3c/vedM2axJs0LXNNwQC38k/aDoqzDJVKTnZ1vfpvLu3ffDIqa1Nwk0y3VscggCAIAgCAIAgCAIAgCAIAgCAIAgNa2pqnuBihNnHQE7mni4/kjhxNgvOX15RqXSjW10qeuSW2T3RXo+Cze4kUFFPOWw9bLbPsgjaADYai+9zuL3KRRp1sRuOv3e/3Y7kt3ct3HaxXrOpJtmxq7I4QBAfHDQrWazi0DiO3lL/AK3H/wDI1jfHOW/au/4LuNHC6if6JS/4pl/Yz/oy5Z+h1/BI7R+J92n2KgwJPqum/wBTbKObzZYK6NAgCAh4jRCRttL9vLiD2KtxGwVzFOOqa2P7+0zaMsjUcHpDRyljQRE5xc0ew4+sz8kgXB7+y9PdYjUqzhcVdVen7M18cfi4ZrPJ8dUlvyl1Z9NHN7V58zeI3ggEbjqvT06kakFOOx6yEeluAgCAIAgCAIAgCAIAgCAIAgCAj11RkaTx3DvUHELxWtFz37F2/esylmytw2hLjnfu3i/E8+5UGE4ZKvLp661bVn+rn2evYbyluRdL1pzCAIAgCA5hthRZq2j7JXA/mlrx8CqnB6/V7PEocFn46S+haWs8qNTs/g6NhrbRN7r+eq7YVHRs6fZn46ytltJKsDUIAgCAhYjQ5xcesPf2KoxTDFdR04++vPk/kzaMsiPg8++N28agH3hQcCunFytqm1bE/NfMzNby1XpTQIAgCAIAgCAIAgCAIAgCAIAgK50XXPuf5tug+sePgqGVD8xuNKf+lDUv3Pf3bjfPRRYAK9SSWSND6sgIAgCAIDT9oKS9VE72Hud5xEfFeTu63V5XlP41D/lFv5kqlPKElx+ptdMLMaOwfBektI6NCEeCXoRntMqkGAgCAIAgINdSEkSM9duvf2KnxGwlOSuKGqpHX/3cvvsNovcyVBLmaHc/ceIVlb1lWpxmt/k967mYayMi7GAgCAIAgCAIAgCAIAgCAID48XFlrOOlFoBosLBZjFRSS2A+rICAIAgCAICjxhnzg7QPjZePxylndx/cl65HSGwuwF69LJZHM+rICAIAgCAIDw2OxJHHf381zjSUZOS37e3iD2ugCAIAgCAIAgCAIAgCAIAgCAIAgCAIAgCAICuxGO8kXf8ACxVDilHTu7d8/TJ/I3i9TLFXxoEAQBAEAQBAEAQBAEAQBAEAQBAEAQBAEAQBAEAQBAEAQBAEBgmju5h5E/AqJXpadalLg36MyjOpZgIAgCAIAgCAIAgCAIAgCAIAgP/Z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771" y="4876800"/>
            <a:ext cx="2209800" cy="297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97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Dependent variable – the factor that </a:t>
            </a:r>
            <a:r>
              <a:rPr lang="en-US" sz="3600" i="1" dirty="0" smtClean="0"/>
              <a:t>depends </a:t>
            </a:r>
            <a:r>
              <a:rPr lang="en-US" sz="3600" dirty="0" smtClean="0"/>
              <a:t>on the independent variable</a:t>
            </a:r>
            <a:r>
              <a:rPr lang="en-US" sz="3600" i="1" dirty="0" smtClean="0"/>
              <a:t>.</a:t>
            </a:r>
          </a:p>
          <a:p>
            <a:pPr lvl="1"/>
            <a:r>
              <a:rPr lang="en-US" sz="2800" dirty="0" smtClean="0"/>
              <a:t>It is what you are measuring.</a:t>
            </a:r>
          </a:p>
          <a:p>
            <a:pPr lvl="1"/>
            <a:r>
              <a:rPr lang="en-US" sz="2800" dirty="0" smtClean="0"/>
              <a:t>What were you measuring when testing the car wax?</a:t>
            </a:r>
          </a:p>
          <a:p>
            <a:pPr lvl="2"/>
            <a:r>
              <a:rPr lang="en-US" sz="2800" dirty="0" smtClean="0"/>
              <a:t>How shiny the car is.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6425"/>
            <a:ext cx="21336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51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Control – a standard for comparison that does not receive the independent variable.  </a:t>
            </a:r>
          </a:p>
          <a:p>
            <a:pPr lvl="1"/>
            <a:r>
              <a:rPr lang="en-US" sz="2800" dirty="0" smtClean="0"/>
              <a:t>The control for the previous experiment is…..</a:t>
            </a:r>
          </a:p>
          <a:p>
            <a:pPr lvl="2"/>
            <a:r>
              <a:rPr lang="en-US" sz="2800" dirty="0" smtClean="0"/>
              <a:t>Using no car wax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  <p:sp>
        <p:nvSpPr>
          <p:cNvPr id="4" name="AutoShape 2" descr="data:image/jpeg;base64,/9j/4AAQSkZJRgABAQAAAQABAAD/2wCEAAkGBxQSEBUUEhQWFhUUFx0XFxcYFBwcGBccGBwXGBgXHRcYHCggGholHBgcIjEhJSkrLi8uHR8zODMsNyotLisBCgoKDg0OGhAQGzIlICUsNDUvLSw0MCw3Njc3Ky0vLSwrLCwwLCwsNC8tNywvLCwsLSwsLC0sNCwsLCwtLCwsLP/AABEIANsA5gMBIgACEQEDEQH/xAAcAAACAgMBAQAAAAAAAAAAAAAABwYIAwQFAQL/xABMEAABAwICBQcHCAcGBgMAAAABAAIDBBESIQUGBzFREyJBYXGBkQgjMjVSobEUQnJ0gpKysxUzYnPBwtEXJTSTotJDU1Rjg8MkZNP/xAAaAQEAAgMBAAAAAAAAAAAAAAAAAwQBAgUG/8QANBEAAgEDAQUGAwcFAAAAAAAAAAECAwQRIQUSEzFRMkGBobHRYZHwFSIjNHHB4RQzQlLx/9oADAMBAAIRAxEAPwB4oQvHGwucrID1CVumNuNBDKWRsmnDTYvYGhh44S43I67WWCDb1QkgOgqW8ThYQPB90A2UJd022fRTvSlkZ9KF/wDIHLZ/tf0R/wBUf8ib/wDNATtCXdRto0U3dLK/6MLv57Lk1G3qhBIbBUu4GzAD/rugG0hLLV/bXQ1ErYntlgLzYOkDSy5yALmnm9pFutM0IAQheFAeoWlpTScdPEZJXhrW+JPQAN5J4BLrSm1CQkimia0X9KS7iR9FpFvErSU4x5lq2s61x/bWnXuGkhKGn2mVYPPbC4dIwuB7jiy8FJhtIpzTGTC7lQQORvmSekOtbD12v1LCrQZNV2Xc08fdznpqThCieqGubK1zoyzk5GjEBiuHDpINhmLjLrUrut4yUllFOtRnRluTWGeoUT1i17gpZTFhfI8ekGWs3qJJ326Aua/ajAALQykneOaLd981q6kVzZPCwuJxUoweGT5ChdLtKo3Dn8pH2xl34Lr6qtpFG0cwySdkZH47JxI9R/QXOccN/ImSFCtD7RYJ5WxuY+LGbNc4gtJO4GxyXR1o1vhoi1rw58jhcMba4G7ESTkP6FZ344zk1dnXVRU3F5fcSRCgtJtOpnemyVnXYOH+k39y3Jdo1CBzXvceAicPxABY4keps7C5Txw38iXIUAbtQgxW5GUNvm7m5deEHNTmkqWysa9jg5rgC0jcQelZjOMuTI61tVo44kcZMyEIWxACxVcAkjcw3s9pabb7OBGXXmsqEBWTSWxbSbJS2JjJmA82QSsbcdF2vIINt4z7Ssp2HaTw3vT3tfDypv2eha/fZWWQgKW6d0LPRzGGpjdHI3PCbZg7nAjJzesG2RXPT68pPR4MFLPYYmyOiJ6bObjA8WHxSEQHU1e0BUV0wipYnSPtc2sA0e05xyaOsqcu2HaTDb//AByfZEpv2Zst71OfJxoA2gnmtzpJ8N+LWMaQPvOcm6gK06F2KaQkna2oY2GK/PfyjHG3SGtaSS7hewVk4mYWgDcBbwX2hAC8cV6uDrzXcjQTOBsS3ACOgvIbfuvdYbwsm9ODqTUF3vAq9dtYTWVBwnzMZwxjoPF/afhbrvHiUAJr7PdU42QMqJmB0kgxNDhcMad1gfnEZ37FSSdSR7KtWpWFBYXwS+vMU4cDuK9VgdKaDgqGFksbSDuNrOb1hwzBSP1g0U6lqXwuzwnmn2mnNp8PfdZqUnA1sdpQum44w14nU2cuI0nDbpxg9nJvPxATnq5xHG953MaXHsAulBsubfSLeqN5+A/imBtErOS0dNbe+0Y+04B3+m6mpPEGzkbVhxL2MOqS82JaonMj3Pd6T3Fx7XEk/FY0L1rrG5F7dHHqVQ9QlhYR4hSrX7QzIJIpYGhsNQwOaBuBABNu0EHxUWa6xBsDY3sdxt0HqWXHDwRUayrU1OPeAjc7msBLnZNA3knIAdd1Jdo0bhpGXH0hhb9HCBl3hyY+r2r9FaOqghAL2h7TiccOIXya42B6NwXS0xoCnqrcvGH4dxuQR1XaQbdSsKi93Bwp7Yhx4y3XhJp9dcewgEKTa/wwRVXI08bWNiYA628vdmbk5mzcPiVyNBaONTUxQj57gHdTd7z3NBUDjrg7dOupUeK1hYzqaCd+zyNzdHQYr3IcRf2S9xb7iFkfqZROcHGnZccLgG3FoIB7wu7GwAADIDIDgrNKk4vLPM7R2lC5goRjjXOp9oQhTnIBCEIAQhCAU/lH+rIPrTfy5lXRWL8o/wBWQfWm/lzKuiAsz5P7f7nHXNJ/KmUlr5P5/ucfvpP5UykAIQhAChO1p9qJg4zN9zXlTZQ3atDioMXsStJ7DdvxcFpU7LLlg0rmnnqJ2Q5HsVjqWINY1o3NaAO4AKuRCeup+nGVVMxwPPa0NkbfMOAtfsNrgqC3ayzs7ehJwhJcln9jvJT7XYLVULvait91x/3e5Ne6VW18n5TCOjkjbtLjf4BS1+wc7Y/5qP6P0NDZa62kR1xPH4T/AAXf2wVfMgi4udIfsjCPxFRfZxf9Jw24Pv2cm/f32WfadWcppBzQcomNZ3kYz+MeChT/AAmdepS39pRfSOfVEWhiL3YWi5zPgCT7gV8KVbNqES13OFwyJ5P2hyf85UYnhLHOYd7HFp7Wmx+Cha+7k6caydWVPol55/gZDqX5ZoCMjN9O3m8fM3YR3s/glomhsjq8UM8JzwvDwOp4sfe33qA6x6M+TVUsNua13M+gc2e427lLU1ipHPsZ7lerQfXK8fpDH2UaTx0roSedC7IfsvuR4HEPBTKuqWxRvkcbNY0uPYBcpM7PdJ8hXMuebL5t32rFp+8B4qcbU9K8nSCIHnTut9lti734R3qWnP8ADz0OVfWTd9uLlLX3FRW1TpZHyP8ASkcXHvN7KfbJNGXdLUEbvNM7TZzz4YR4pd9mfAJ+6r6K+TUkUXS1t3fSdm73lRUVmWTp7YrKlbqnH/LTwR1QvUIVw8mCEIQAhCEAIQhAKfyj/VkH1pv5cyrorF+Uf6sg+tN/LmVdEBZnyf8A1OP38n8qZSWvk/epx+/k/lTKQAhCEALQ07o8VFPJCcuUYWg8D813cbFb6wVlUyJhfI5rGje5xAA7yjNoNqSceZXeeFzHOY8Wc0lrhwI3hfVJVvieHxPcxw+c1xB7Mt46kydZNX4dJXnopY3StFngHJ/s36WuyyJGfclzpCgkgfgmY5juDhv7DuI6wqEoOL0PbW13TuI4l2u+L9mSvRm0mqjsJWsmHXzHeLcvct7S+kqbSzWNDvk9Qw2ZytsD8VuZibxNrdPUUvUELKqSxh6mstnUVLfprdku9e3IbupGppo3Olme10hbhAbfC0HMnEQCSbDoFkr9NVfLVM0ntyOcOy5w+6ymOreuLhQ1EUriZIoiYXk5kGzQ0npIc4WPSD1KAgLNSUd1KJBY0qyr1Z1tXos+enkMnY/S5VEvW2MdwLj+IKJa7UnJaQqG7gX4x/5AHn3uKl2oOsdJS0YZLKGyOe5zhhcbZ4W5gWPNaFHdoWkIKiqbLA/GDGGuyIsWk23jgfctpY4aIrd1ftCo3F4eme7Q2dllZgrsF8pY3NtxLbOHuDvFdja3ov8AVVLRu80/L7TD3c4d4UH1erORq4JN2GRt+wnC73Ep36xaMFTSyw9L2nCeDhm0+ICzTW9BxIb+f9NewrdzWvo/LAgA4g3BsRmCN4I3Fd3XDT5rZmP3BsbW24OIxP8A9Rt3BcJzSDYixGRHA9IXigy8YO46UJTVTvWceJI9QNF/KK6O45kXnXfZ9Efet4FO9qg+yrRXJ0zpnDnTuy+gzJvvLj4KchXKMcRPJbWr8W4aXKOnv5ghCFKcwEIQgBCEIAQhCAU/lH+rIPrTfy5lXRWL8o/1ZB9ab+XMq6ICzPk/+px+/k/lTKS22ANtodvXNJ/AJkoAQhCA8S02w1Tr08V+bZ7yOJGEN8AXeKZaWG2KO0lKeLZB4GL/AHKKt2GdHZKTu4Z+PozgbO6t0ekYgN0mJjhxBaXfFoKdFTTMkaWva17TvDmgg9xSR1E9ZU/0j+B6ei1odks7cWLiLX+v7siWlNn1HKDgaYXdBYcvuG48LJYayaBkopuTkIcCMTHgWDhu3dBHSOzin7ZQHa7Tg00L+lktu5zTceLQlWnHdyjGzL+sq0ac5ZT66iqQhb2g9H/KKmKG9uUdYm17CxLj4Aqqlk9VKSjFyfJGihNP+y6H/ny+Df6LT0zs3jip5ZI5ZHOYwuDSG2OHO2Q4BScGRzY7XtZNLL+QuFYLQFby1LDL0vja49pAxDuN1X1OLZbWY6AMJuYnub3E4x7nW7ltbvXBX27TzSjPo/Uge0PRfIVzyBZs3nG8Lk88fez71H6OlMsjI25OkcGA8C4gA+9Tna/+vg/du/EFE9V/8dTfv4/xtWk4pTwW7OrJ2Sm+aj6D5oqZsUbI2CzWNDWjqAsFnQhXjxbedWCEIQAhCEAIQhACFifO0GxcAeBIWQuQCn8o9392wD/7Q/Ll/qq6pxeUJrRDPJDSwvD+RLnylrrtDjZoZcZFwAN+F7cbJ1AWZ2ASX0O0ezNIPgf4plJFeTzrPDG2ajle1j3ycrEXGweS0NcwE5YuaCB05p6FyA9QsbJ2k2BB7CCsiAEtdsh/wv8A5f8A1f1TJKV+2J95aYcGyH7xj/2qKt2GdLZP5uHj6MhmgK3kKqGUmwZI0k/s3s7/AEkqwTSq3Jnaj68R8m2CqdhcwWZIfRc0bg49Dhuud6hoTS0Z1dtWk6ijUgs45jFUA2u1IFPDHfN8mK3U1p/i4KTVetNJGwudUREDoa8OcexrbkpQ64afNbUcoAWxtGGNp323lx6yfgFLWmt3Bz9lWlSVdTawo6nDUz2VUeOtdJbKKMnsL+aPdiUMU22d6w01G2bl3FrnluGzHOuADfNosMz02VenjeWT0G0d920lBZb00G4F8TRhzS07iCD2HIrkaB1op6suELjiaLlrmlrrbr2O8dnELT0hr3Rwyuic9xcw2cWsLgCN4uN5G42urm9HGcnj1b1nPcUXld2BMVUHJyPjO+N7mG/FhLT8FPtkFZaSeIn0mtkAv7JLXG32m+5RHWmpjlrJpITeOR2IHCRmQC7IgH0rrJqhpcUlWyV18GbX234XDOw6bGxt1KnB7sz11zTlXtGsatZx8eZJtsB/+RB+7d+IKJ6r/wCOpv38f4wuttB07FV1DHQkuYyPDctLcySTk4A8FwdFVIinikO6ORrz2NcCfgk2t/Ji0pTjZKDWuHp8yxCFFP7QqHEG8o7P53JuwjtuL99rKUxyBwBBBBFwRuIO4q6pJ8jyFSjUp434tZ6n0hCFkiBCEIAWGsLuTfyfp4Tgv7Vjh96zIQFKdLzTvne6pLzNiOPlL4w7pBvmOxfB0jNbDysluGN1vC6uNpPV6kqHYp6aGV3tPia4+JF1jg1WomejR0zbdIgjv44UBTeKFzzZrS48ACfgtj9Fz/8AJl/y3f0V046drfRa0dgA+CyICkEsLmmzgWngQR8VmdpGYixlktwxut4XV1JadjvSa13a0H4rmTaq0L/So6Y3408d/HCgKkatTVDKqI0ZeJ8QEeC9ybjKw3t4g5WvdXNjvhGK17Z23X6bdS5+jNAUtMb09PDETkTHE1pz6LgXsukgPCErtsLPO0x6Cx48Cy/4gmko/rlq2K6FrcWF7DiY61xnkQRwP8AtKkXKLSLlhXjRuIzly/jAjbLxNrVHUMUz3SVDmyOLSwNDeYA7J18W8kZeKw6Y2ZRPJdTyGK/zXDEwdmeIeJVXgyxk9H9sW/Ecc6dfrUVaFPotl09+dPGBxDXE+Bt8V3KTZnStA5R8rz084NB7gLjxRUZs3qbWtYrtZ/Rf8FKhPGHUihaLCnaetznOPi5xK1KvZ3RP9Fj4z+zI74OJC2dCRXW3aDeqfl7i/wBnOP8ASDMHsPxfRwH+bCo07Fc474r86+/F0367p76varwUeIxNJc7Jz3G7iOHADsWhpfUSlqJDIQ5jnG7sDrBxO82IIud5I3rLoy3UiGG2KKuJSaeGks/pnn8xLITppNQKFm+IvPF8jj/pBDfcvjSGz6jkN2sdH1RusD3G4v1rXgSJ/ty3zjDx4e4mUJxUmzqjY/EQ94HzXP5vuAJW9PqRQvFjTtH0XOb+FwRW8hLblunonj6+Ij08dnznHRsGK+4gX4Bzg33Lmu2a0eK/nbezymR6r2v71L6aFrGNY0ANaLADcAMgFLSpuLyznbT2hSuYRjBPnnUyoQhTnFBCEIASr2i7Xho+pdS08IlkjtyjnuIY0kBwaABdxsQSbi3X0NRK/aFsibpCqNTFPyMjwBIHMxNcWgNDhZwLTYAEZg26OkCEwbeqwHnU0Dh1Yx78RXcovKAjP66ie36Ewd+JrbLDB5P2XPrs/wBmn/iZFENoOymfRsXLtlbPACA5wZgczEbNLm3IsTYXB3kICb1XlARAebo5HH9qVrR4hrlxavb5VG/J0sLeGJz3H3YbpPLZpqF8jJHMFxE0Pf8AstLmsv2YnNHegLCbOtsDa6dtNVRNilkyje0nA878BDs2uPRmQd2RtdrKkEErmPa5hIc0hzSN4INwR1gq3ez3WZukaCOoGT7YJW+zI3J3cfSHU4ICSJfbTdpjdFOZCyLlZ3tx2LsLGNNwCSASSSDkOBzHSwUvtpezJmlXslbLyMzG4MRZia9lyQCLgggk2I4kW4ALgbeq3F/h6e3Cz/jiW7TeUBMP1lFG76Mzm/FrlsU3k/H/AIlcPs09/eZFw9dtjE1FTvqIJhUMjBc9pjwPa0Zlw5xDgBmd2SAlMO3+C3Po5Qf2ZGkeJAX1Jt/p7c2kmJ63tHwukAvuGIvcGtBLnEAAC5JOQAHSboB01HlAvI83QtB4unLvcIx8Vz5NvVZfKnpwOHPN+/EtzQmwSR8QdU1QieRcxsjx4eovLhc9gtvzKzT+T8+/MrmkftQEH3SFAMjZtrq3StKZeT5OSN2CRl7i9gQ5p9kg9OYIIz3mUVNQ2NjnyOa1jRdznEBoA6STkAoHoyipNWtGOMkheXOu51gHzSWs1jGXyFhuvkLknekRrxr7U6TkPKuLIgeZA1xwN6z7bus91tyAcus226jgJZSsdUvHzgcEX3yCT3Nt1pc6V22aSlJ5IxQDowRhx+9Jf3AJdU8DnuDWNLnONmtaCXOPAAZkpoat7D6ydofUyMpmnPCRjk72ggN+9fqQEUqdo+lH762YfRcGfgAWCHXzSTTcV1T9qZzh4OJCdlDsK0e0eckqJD9NrR4Nb/FZ59h+jXCzTO08RKD7i1AKSg2u6ViNzUCQezJEwg94aD71N9X9ve5tbTdr4D/63n+ZYNPbBHtBdR1QeehkzcJ/zG3F/shKfT2r9RRS8lUxOjd0XGThxa4ZOHWEBbnVzWalro8dLM2QDeBk5vU5hzHguuqUaL0nLTStlgkdHI3c5psew8QekHI9Kshss2mM0kOQnAjqmi9h6MoG9zeBHS3vHTYBjoQhACEIQAhCEAKO7Q4A/RNaD0U0ru9rHOHvCkS4uu3qyt+qzflvQFNk0NgNIyauqYpBiZJSPY5p6WudGCPApXpreTn6zm+rO/HGgIJrjq++grZqZ9zybuY722HNju8EXt03HQphsM1r+SV/ISOtDVWZmcmyD9W7v9HvHBT/AG/aqcvSCsjbeSmFn2Gboicz9km/YXKu7XEG4yPQekIC8KFENl2tX6R0fHI4+ej83MP22/O+0LO7SR0KXoAWOeIPaWuzDgWnsIsVkQgKOkKX7JKYSaaow4XAkL+9jXPae5zQVFav9Y+27EfiVMtivrul+3+W9AWqCx1EzWNL3ENa0FziTYAAXJJ4ALKllt81gNPo4QMNn1bsBzzEbbOf481vY4oBL7StcnaTrHSZiGO7IGcG39Mj2nWue4dCjFFSvlkZHG0ve9wa1o3uJNgFhKcvk7asiSWWukFxD5qL6bhd7u0NIH2igGHs02dxaMiD3hr6t485Lb0P+3Hfc0bid7t56AJ0gIQAhCEALmawaBgrYDDUxh7Dx3tPtNdva4cQumhAVG2h6nSaLqjE44o3jFFJa2Nt7WPRjG4jrB6VHKKrfDIySJxY+Nwc1w3tINwVanaxqyK7RsrQ28sIMsRtniYLlo+k0EdtlVBAW92fa0t0lQsnFg/0JWj5sjbX7iCHDqIUlVb/ACf9YTDpB1M48yqbkOgSRguaeq7cQ8FY9AeoQhACEIQAuHr36rrvqk/5T13Fwte/VVd9Un/KegKcpr+Tn6zl+rO/HGlQmv5OfrOX6s78caAsRPC17XNcAWuBa4EZEEWIPVZVD2gatHR1fLT54L44ifnRuzbn0kZtPW0q4CWe3TVT5XQfKIxeaku/IZuiP6xvdk7uPFAKbY3rb8h0g1sjrQVNopLnJpv5uTucbX4OPBWkCo8FabY5rX8v0e0PdeentFLxIA828/SaN/EOQE8QheICkEvpHtKmmxj13S9r/wAt6hcvpHtKmmxj13S9r/y3oC1irX5QmkuU0q2IOuIIWttwc8mQntLXM8ArKKpe1qYv01WE9Egb3MYxo9wQERCtnsl0Z8n0PSt6Xs5V1xY3lJfu6gQO5VMCuvoinEdPFGNzI2NHY1oH8EBtoQhACEIQAhCEB4VTXXHRoptIVMI3RzPa36OIlvuIVyyqpbZ2W05V5WzjPjFGT70BGdAaRNNVQTi94ZWSZfsuBI7wLK6LHXAI6c1R5XQ1Ylx0VM4/OgjPixqA6aEIQAhCEALha9+qq76pP+U9d1cLXv1VXfVJ/wAp6Apymv5OfrOX6s78caVCa/k5+s5fqzvxxoCxi+XtBFjmDkQvpCAqVtQ1WOjtISRtbaKQ8pCejA4nm/ZN29wPSvvZZrX+jtIMkcbQy+am4YXEWf2tdY34Yh0p57ZtUvl2jy5jbz015I7b3Nt5yPvAvbi0KrnSgLwtNxcbkJcbENbfllDyEhvNSWY6+90Zvybr9JsC09gJ3pjoCkEx5x7SppsY9d0va/8ALeoXN6R7SppsY9d0va/8t6AtYqj7UxbTNb++PwCtwqvbdqDktNSu6JmRyjL9kRn3xkoBfK7tIbxsI9kfAKkSuFqBpAVGi6SQEG8DAc785gwOF+Ic0hASBCEIAQhCAEIQgBVS2zuvpyr7Yx4RR396taVTbXXSAqNI1UwsQ+Z5aRuLcRDTn1AIDiq6WrkJZR07CLFsMYI4EMaCqe6AoPlFVBD/AM6Vkf33Bv8AFXSa2wtwQHqEIQAhCEALia8C+i60caSf8p67a4evT7aLrTwpZvyn2QFOE1/JyH95zfVnfjjSoTU8nWW2lJB7VM73PjKAsehCEB4Qqr7YNU/kGkXlgtBUXlitubc8+Pqwk5dRarUqG7VtVP0jo97GC80XnYeJcBmz7QuO23BAV02eaynR1fFPc4L4JQOmN1sXgQHDraFbmGUOaHNILXAEEbiDmCO5UhKsZsD1s+UUhpJD5yltgufSiOTQOnmHm9hYgK6zeke0qabGPXdL2v8Ay3qFy+ke0qabGPXdL2v/AC3oC1iTHlG6BxQ09W0fqiYpDbPC/NhPUHAj7ac65useh2VlLLTS+hKwtJtm072vF+lrgHDrCAperDeTvp8SUUlI48+neXsH/bkN8ux+K/0gkRp7Q8lJUy08ws+J2F3A9LXDqIII6itzU3WSTR1ZHUx54DZ7L2EjHZOYfiOBAPQgLjoXM1e03DWU7J4HYmSC/W09LXDocDkQumgBCEIAQhfE8zWNLnkNa0EucTYADMkk5AICObRtPih0bUTXs/AWR/vHjC3wvi7AVUMqf7XtfP0lUhkJPyaAkR7xyjjbFKR3WbfcL7sRCgUbC4gAEkmwAFySdwA6SgGTsC0GZ9J8sfQpWF5+m8FjB+I/ZVl1DdlOqf6O0e1jx56U8rN1OIADPsgAduI9KmSAEIQgBcfTutNHRFoqqiOIuza1x5xHHCLm3Wuwq6batUK06SlqWRSTQyhmF0bS/Bha1pY4C5bmL7rHFxugHPT6/aNeLtrqcfSla0+DyCoFtb2mUhopKSklbNJOMDnMzYxhPOOLc4kCwA434XRzNB1RNhTTm3CF/wDRdKk1F0lLbBRVGfS6JzR4vACAjikWoWsp0dXxVOEua27ZGg2LmPBa63WL4gOIC6P9lWlv+jd/mRf71hqdmmlIxd1FKfo4XnwY4lAWPoNoOjZYw8VsDQeh8jWOHUWvIIXw7aPosOw/LYb3tkSR94C1uu6q7PqxWMNn0lS0jjA8fyr5pNXauV2FlLO4nKwhef4ZIC5UEzXtDmODmuF2uabgg7iCMiF9lRLZXoSej0XDDU/rBidhvfAHuLgy46RfPrJUuQFY9t2qfyOvM0bbQ1V3i25sm+RvVmcQ7TbcorqTrE7R9dFUtvZjrPaPnRnJ7e227rAVpdetWI9JUb6eTInnRvtcxvF8LuzMgjgSqn6waDmop3QVDCyRvQdzh0OafnNPEIDQlN3G265U82HQF+m4D7DZHH7jh8SFAQn9sA1PkgbJWztLHSt5OFrgQcFw5zyD0OIbbsJ3EIByIQhALzazs8GkohLCAKuIWaSbCRtyeTceg5kg8cjkbis9dSPhkdHIwsew4XNcLFpGRBCu0Qonrxs/pNJtvK3BMBZs7AMYtuDvbb1HuIQFbNTdcqnRsvKU7+a704nZxvHWOh3BwzCfWq22KgqgBM/5LL0tlPMv04ZQLW+lh7EpNaNkFfSXdGz5TGNzoRd9uuL0r/RxKBTwujcWvaWuG9rgQ4doOYQF16StjlbiikY8b7scHDPdmCvuedrBd7mtHFxAHiVSFCAtbrFtS0bSA3nEzx/w4bPN+BcDhb3lIvaDtMqdJ+bHmacHKJrvT4GR2WLs3D3qERRue4NaC5xNgALkngAN5U21b2U6RqyDyJgjPz5rsy4hlsRy6rdaAhLWknde6fOx7ZcYSyurmWlHOhhcP1fCV49vg35u852wyvUXZdSaOIkPn6gf8V7RZh/7bMwztzPWp4EAIQhACEIQAhCEAIQhACEIQAhCEAIQhAC0tJ6JgqW4KiKOVvCRgcB2Yhkt1CA4FFqVo+FwfFRwNcNzuSaSOwkZLvoQgBCEIAQhCAFr1dDHKLSxseOD2B3xC2EICNy6haNdvoabuhaPgAiPUHRrd1DT98TT8VJEIDUotGwwi0MUcYtbmMa34BbaEIAQhCAEIQgBCEID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124200" cy="297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7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Constants – factor that does not change</a:t>
            </a:r>
          </a:p>
          <a:p>
            <a:pPr lvl="1"/>
            <a:r>
              <a:rPr lang="en-US" sz="2800" dirty="0" smtClean="0"/>
              <a:t>Some constants for the car wax example might be:</a:t>
            </a:r>
          </a:p>
          <a:p>
            <a:pPr lvl="2"/>
            <a:r>
              <a:rPr lang="en-US" sz="2800" dirty="0" smtClean="0"/>
              <a:t>Same car</a:t>
            </a:r>
          </a:p>
          <a:p>
            <a:pPr lvl="2"/>
            <a:r>
              <a:rPr lang="en-US" sz="2800" dirty="0" smtClean="0"/>
              <a:t>Same person</a:t>
            </a:r>
          </a:p>
          <a:p>
            <a:pPr lvl="2"/>
            <a:r>
              <a:rPr lang="en-US" sz="2800" dirty="0" smtClean="0"/>
              <a:t>Same amount of wax</a:t>
            </a:r>
          </a:p>
          <a:p>
            <a:pPr lvl="2"/>
            <a:r>
              <a:rPr lang="en-US" sz="2800" dirty="0" smtClean="0"/>
              <a:t>Amount of time wax is on the car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Experiments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8734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Which fertilizer will help my plants grow the tallest?</a:t>
            </a:r>
          </a:p>
          <a:p>
            <a:r>
              <a:rPr lang="en-US" dirty="0" smtClean="0"/>
              <a:t>Hypothesis: If I use Miracle Grow then my plant will be the tallest.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113357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159" y="4681606"/>
            <a:ext cx="711074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6714"/>
            <a:ext cx="113357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8411"/>
            <a:ext cx="113357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202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Experimental Design</vt:lpstr>
      <vt:lpstr>Experiments</vt:lpstr>
      <vt:lpstr>Experiments</vt:lpstr>
      <vt:lpstr>Experiments</vt:lpstr>
      <vt:lpstr>Experiments</vt:lpstr>
      <vt:lpstr>Experiments</vt:lpstr>
      <vt:lpstr>Experiments</vt:lpstr>
      <vt:lpstr>Experiments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</dc:title>
  <dc:creator>win7</dc:creator>
  <cp:lastModifiedBy>win7</cp:lastModifiedBy>
  <cp:revision>2</cp:revision>
  <dcterms:created xsi:type="dcterms:W3CDTF">2013-09-16T11:44:38Z</dcterms:created>
  <dcterms:modified xsi:type="dcterms:W3CDTF">2013-09-16T12:01:30Z</dcterms:modified>
</cp:coreProperties>
</file>