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51EEC-B240-4DA0-8871-28826383EFBA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5FC5F-C003-410A-89A4-3240A515E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2E6A-F0EC-4AE1-9CE8-627721E9D632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FD4B-FBED-4413-B653-04E56C14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4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2E6A-F0EC-4AE1-9CE8-627721E9D632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FD4B-FBED-4413-B653-04E56C14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2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2E6A-F0EC-4AE1-9CE8-627721E9D632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FD4B-FBED-4413-B653-04E56C14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2E6A-F0EC-4AE1-9CE8-627721E9D632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FD4B-FBED-4413-B653-04E56C14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1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2E6A-F0EC-4AE1-9CE8-627721E9D632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FD4B-FBED-4413-B653-04E56C14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5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2E6A-F0EC-4AE1-9CE8-627721E9D632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FD4B-FBED-4413-B653-04E56C14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1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2E6A-F0EC-4AE1-9CE8-627721E9D632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FD4B-FBED-4413-B653-04E56C14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5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2E6A-F0EC-4AE1-9CE8-627721E9D632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FD4B-FBED-4413-B653-04E56C14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3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2E6A-F0EC-4AE1-9CE8-627721E9D632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FD4B-FBED-4413-B653-04E56C14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8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2E6A-F0EC-4AE1-9CE8-627721E9D632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FD4B-FBED-4413-B653-04E56C14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1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2E6A-F0EC-4AE1-9CE8-627721E9D632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FD4B-FBED-4413-B653-04E56C14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8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D2E6A-F0EC-4AE1-9CE8-627721E9D632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9FD4B-FBED-4413-B653-04E56C14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7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simple+cell+membrane&amp;source=images&amp;cd=&amp;cad=rja&amp;docid=eVdMPlt5gAfvFM&amp;tbnid=gx1xoogiCDxzoM:&amp;ved=0CAUQjRw&amp;url=http://www.wpclipart.com/medical/anatomy/cells/Simple_difussion_in_cell_membrane_full_page.png.html&amp;ei=VNcsUY2HGdCWqwGX-IHoBQ&amp;bvm=bv.42965579,d.aWc&amp;psig=AFQjCNG_lykuHDffm377RsqxWw3Af2rjEw&amp;ust=136197954293784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m/url?sa=i&amp;rct=j&amp;q=diffusion&amp;source=images&amp;cd=&amp;cad=rja&amp;docid=deI4Tr7jECziYM&amp;tbnid=DZtShptJxRkATM:&amp;ved=0CAUQjRw&amp;url=http://brainchemist.wordpress.com/2011/01/21/diffusion-mri-ch-1-introduction-to-diffusion-magnetic-resonance/&amp;ei=6cAsUdfWEMTJrQHo-IG4Dw&amp;bvm=bv.42965579,d.aWc&amp;psig=AFQjCNFTS0snWzd-LQiOjW5ucAIzj5bUcQ&amp;ust=1361973838472574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brainpop.com/science/matterandchemistry/diffusion/preview.weml" TargetMode="External"/><Relationship Id="rId4" Type="http://schemas.openxmlformats.org/officeDocument/2006/relationships/hyperlink" Target="http://highered.mcgraw-hill.com/sites/0072495855/student_view0/chapter2/animation__how_diffusion_works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904999"/>
          </a:xfrm>
        </p:spPr>
        <p:txBody>
          <a:bodyPr/>
          <a:lstStyle/>
          <a:p>
            <a:r>
              <a:rPr lang="en-US" dirty="0" smtClean="0"/>
              <a:t>Diffusion and Osmosis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2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 and 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exchange of materials in and out of a cell</a:t>
            </a:r>
          </a:p>
          <a:p>
            <a:r>
              <a:rPr lang="en-US" dirty="0" smtClean="0"/>
              <a:t>This occurs through the cell membrane</a:t>
            </a:r>
            <a:endParaRPr lang="en-US" dirty="0"/>
          </a:p>
        </p:txBody>
      </p:sp>
      <p:pic>
        <p:nvPicPr>
          <p:cNvPr id="3074" name="Picture 2" descr="http://www.wpclipart.com/medical/anatomy/cells/Simple_difussion_in_cell_membrane_full_pag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95600"/>
            <a:ext cx="49530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37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of particles from an </a:t>
            </a:r>
            <a:r>
              <a:rPr lang="en-US" dirty="0" smtClean="0"/>
              <a:t>area </a:t>
            </a:r>
            <a:r>
              <a:rPr lang="en-US" dirty="0" smtClean="0"/>
              <a:t>of high concentration to an area of low concentration</a:t>
            </a:r>
          </a:p>
          <a:p>
            <a:pPr lvl="1"/>
            <a:r>
              <a:rPr lang="en-US" dirty="0" smtClean="0"/>
              <a:t>Particles want to move from very crowded areas to less crowded areas</a:t>
            </a:r>
          </a:p>
          <a:p>
            <a:pPr lvl="1"/>
            <a:r>
              <a:rPr lang="en-US" dirty="0" smtClean="0"/>
              <a:t>Example – spraying air freshener in a room</a:t>
            </a:r>
            <a:endParaRPr lang="en-US" dirty="0"/>
          </a:p>
        </p:txBody>
      </p:sp>
      <p:pic>
        <p:nvPicPr>
          <p:cNvPr id="2049" name="Picture 1" descr="http://www.okc.cc.ok.us/biologylabs/Images/Cells_Membranes/diffus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267200"/>
            <a:ext cx="3429000" cy="225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66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rainchemist.files.wordpress.com/2011/01/diffusion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017" y="557349"/>
            <a:ext cx="59436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52400" y="5638800"/>
            <a:ext cx="8763000" cy="80486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4"/>
              </a:rPr>
              <a:t>http://highered.mcgraw-hill.com/sites/0072495855/student_view0/chapter2/animation__how_diffusion_works.html</a:t>
            </a:r>
            <a:endParaRPr lang="en-US" dirty="0" smtClean="0"/>
          </a:p>
          <a:p>
            <a:endParaRPr lang="en-US" dirty="0" smtClean="0">
              <a:hlinkClick r:id="rId5"/>
            </a:endParaRPr>
          </a:p>
          <a:p>
            <a:r>
              <a:rPr lang="en-US" dirty="0" smtClean="0">
                <a:hlinkClick r:id="rId5"/>
              </a:rPr>
              <a:t>http://www.brainpop.com/science/matterandchemistry/diffusion/preview.weml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5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diffusion of water through a cell membrane</a:t>
            </a:r>
            <a:endParaRPr lang="en-US" dirty="0"/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81000" y="3311525"/>
            <a:ext cx="2562225" cy="3146425"/>
            <a:chOff x="240" y="1942"/>
            <a:chExt cx="1614" cy="1982"/>
          </a:xfrm>
        </p:grpSpPr>
        <p:sp>
          <p:nvSpPr>
            <p:cNvPr id="5" name="Text Box 13"/>
            <p:cNvSpPr txBox="1">
              <a:spLocks noChangeArrowheads="1"/>
            </p:cNvSpPr>
            <p:nvPr/>
          </p:nvSpPr>
          <p:spPr bwMode="auto">
            <a:xfrm>
              <a:off x="503" y="3636"/>
              <a:ext cx="10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b="1">
                  <a:solidFill>
                    <a:srgbClr val="10BC45"/>
                  </a:solidFill>
                </a:rPr>
                <a:t>pure water</a:t>
              </a:r>
            </a:p>
          </p:txBody>
        </p:sp>
        <p:pic>
          <p:nvPicPr>
            <p:cNvPr id="6" name="Picture 19" descr="pure water - circl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942"/>
              <a:ext cx="1614" cy="16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3273425" y="3322638"/>
            <a:ext cx="2551113" cy="3135312"/>
            <a:chOff x="2062" y="2093"/>
            <a:chExt cx="1607" cy="1975"/>
          </a:xfrm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2149" y="3780"/>
              <a:ext cx="14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b="1">
                  <a:solidFill>
                    <a:srgbClr val="10BC45"/>
                  </a:solidFill>
                </a:rPr>
                <a:t>dilute solution</a:t>
              </a:r>
            </a:p>
          </p:txBody>
        </p:sp>
        <p:pic>
          <p:nvPicPr>
            <p:cNvPr id="9" name="Picture 27" descr="dilute - circl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2" y="2093"/>
              <a:ext cx="1607" cy="1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6156325" y="3322638"/>
            <a:ext cx="2551113" cy="3317875"/>
            <a:chOff x="3878" y="2093"/>
            <a:chExt cx="1607" cy="2090"/>
          </a:xfrm>
        </p:grpSpPr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4017" y="3665"/>
              <a:ext cx="132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b="1">
                  <a:solidFill>
                    <a:srgbClr val="10BC45"/>
                  </a:solidFill>
                </a:rPr>
                <a:t>concentrated</a:t>
              </a:r>
            </a:p>
            <a:p>
              <a:pPr algn="ctr">
                <a:spcBef>
                  <a:spcPct val="0"/>
                </a:spcBef>
              </a:pPr>
              <a:r>
                <a:rPr lang="en-GB" b="1">
                  <a:solidFill>
                    <a:srgbClr val="10BC45"/>
                  </a:solidFill>
                </a:rPr>
                <a:t>solution</a:t>
              </a:r>
            </a:p>
          </p:txBody>
        </p:sp>
        <p:pic>
          <p:nvPicPr>
            <p:cNvPr id="12" name="Picture 28" descr="concentrated - circl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8" y="2093"/>
              <a:ext cx="1607" cy="1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6966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pic>
        <p:nvPicPr>
          <p:cNvPr id="9220" name="Picture 4" descr="http://1.bp.blogspot.com/-KTfj0_SFiL8/TlEdwI7QI_I/AAAAAAAAAAY/iCkKySmMCj0/s1600/osm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7172773" cy="50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60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82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Diffusion and Osmosis</vt:lpstr>
      <vt:lpstr>Diffusion and Osmosis</vt:lpstr>
      <vt:lpstr>Diffusion</vt:lpstr>
      <vt:lpstr>PowerPoint Presentation</vt:lpstr>
      <vt:lpstr>Osmosis</vt:lpstr>
      <vt:lpstr>Osmosis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Diffusion and Osmosis</dc:title>
  <dc:creator>win7</dc:creator>
  <cp:lastModifiedBy>win7</cp:lastModifiedBy>
  <cp:revision>5</cp:revision>
  <dcterms:created xsi:type="dcterms:W3CDTF">2013-02-26T14:01:11Z</dcterms:created>
  <dcterms:modified xsi:type="dcterms:W3CDTF">2013-02-26T19:37:18Z</dcterms:modified>
</cp:coreProperties>
</file>