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5DAB1E-779B-433C-AE4C-A86A57A46FF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097306-AC05-4D41-BC5C-8906B3B156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Describing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and Chemical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5757333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the two boxes have in common?</a:t>
            </a:r>
            <a:endParaRPr lang="en-US" sz="2600" dirty="0" smtClean="0"/>
          </a:p>
          <a:p>
            <a:pPr lvl="1"/>
            <a:endParaRPr lang="en-US" sz="38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408227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7662333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volume of a box with a mass of 5 g and a density of 15 g/cm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?</a:t>
            </a:r>
            <a:endParaRPr lang="en-US" sz="2600" dirty="0" smtClean="0"/>
          </a:p>
          <a:p>
            <a:pPr lvl="1"/>
            <a:endParaRPr lang="en-US" sz="38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7662333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mass of a liquid with a volume of 7 ml and a density of 70 g/ml?</a:t>
            </a:r>
            <a:endParaRPr lang="en-US" sz="2600" dirty="0" smtClean="0"/>
          </a:p>
          <a:p>
            <a:pPr lvl="1"/>
            <a:endParaRPr lang="en-US" sz="38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4572000"/>
            <a:ext cx="7408333" cy="189653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Can be observed or measured without changing the identity of the matter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and Chemical Properties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2286000"/>
            <a:ext cx="7408333" cy="1972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Describes a substance based on its ability to change into a new substance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 rot="20733002">
            <a:off x="5783469" y="551194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33002">
            <a:off x="5393759" y="347073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CHEMICAL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Color</a:t>
            </a:r>
          </a:p>
          <a:p>
            <a:pPr lvl="1"/>
            <a:r>
              <a:rPr lang="en-US" sz="3000" dirty="0"/>
              <a:t>R</a:t>
            </a:r>
            <a:r>
              <a:rPr lang="en-US" sz="3000" dirty="0" smtClean="0"/>
              <a:t>ed apple</a:t>
            </a:r>
          </a:p>
          <a:p>
            <a:pPr lvl="1"/>
            <a:r>
              <a:rPr lang="en-US" sz="3000" dirty="0" smtClean="0"/>
              <a:t>Purple car</a:t>
            </a:r>
          </a:p>
          <a:p>
            <a:r>
              <a:rPr lang="en-US" sz="4000" dirty="0"/>
              <a:t>Reactivity</a:t>
            </a:r>
          </a:p>
          <a:p>
            <a:pPr lvl="1"/>
            <a:r>
              <a:rPr lang="en-US" sz="3000" dirty="0"/>
              <a:t>The ability to react with another substance (water)</a:t>
            </a:r>
          </a:p>
          <a:p>
            <a:pPr lvl="1"/>
            <a:endParaRPr lang="en-US" sz="38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or Chemical?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23" y="1841863"/>
            <a:ext cx="1600200" cy="1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286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733002">
            <a:off x="3503022" y="548363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CHEMICAL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33002">
            <a:off x="2702923" y="293733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State of matter</a:t>
            </a:r>
          </a:p>
          <a:p>
            <a:pPr lvl="1"/>
            <a:r>
              <a:rPr lang="en-US" sz="3000" dirty="0" smtClean="0"/>
              <a:t>Solid</a:t>
            </a:r>
          </a:p>
          <a:p>
            <a:pPr lvl="1"/>
            <a:r>
              <a:rPr lang="en-US" sz="3000" dirty="0" smtClean="0"/>
              <a:t>Liquid</a:t>
            </a:r>
          </a:p>
          <a:p>
            <a:pPr lvl="1"/>
            <a:r>
              <a:rPr lang="en-US" sz="3000" dirty="0" smtClean="0"/>
              <a:t>Gas</a:t>
            </a:r>
          </a:p>
          <a:p>
            <a:pPr marL="301943" lvl="1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or Chemical?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667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01852"/>
            <a:ext cx="3276600" cy="1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0733002">
            <a:off x="2345759" y="365579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5757333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Malleability</a:t>
            </a:r>
          </a:p>
          <a:p>
            <a:pPr lvl="1"/>
            <a:r>
              <a:rPr lang="en-US" sz="3000" dirty="0" smtClean="0"/>
              <a:t>Ability to be pounded into thin sheets</a:t>
            </a:r>
          </a:p>
          <a:p>
            <a:pPr lvl="1"/>
            <a:endParaRPr lang="en-US" sz="38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0733002">
            <a:off x="3064441" y="412122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5757333" cy="345069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pH</a:t>
            </a:r>
          </a:p>
          <a:p>
            <a:pPr lvl="1"/>
            <a:r>
              <a:rPr lang="en-US" sz="3000" dirty="0" smtClean="0"/>
              <a:t>How acidic or basic a substance is</a:t>
            </a:r>
          </a:p>
          <a:p>
            <a:r>
              <a:rPr lang="en-US" sz="4000" dirty="0"/>
              <a:t>Scent/odor</a:t>
            </a:r>
          </a:p>
          <a:p>
            <a:pPr lvl="1"/>
            <a:r>
              <a:rPr lang="en-US" sz="3000" dirty="0"/>
              <a:t>Smell of fresh laundry</a:t>
            </a:r>
          </a:p>
          <a:p>
            <a:pPr lvl="1"/>
            <a:r>
              <a:rPr lang="en-US" sz="3000" dirty="0"/>
              <a:t>Stench of old shoes</a:t>
            </a:r>
          </a:p>
          <a:p>
            <a:pPr marL="301943" lvl="1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or Chemical?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hQSERATERMWFRUWFxgWFxUWFxUZFxsYFxYWFxgYGhsdHSYqHBojGhUVHzAhIygpLC0sGSAxPjAqNiYrLSoBCQoKDgwOGg8PGiokHyIqLCw0My8pMCwqMCwsLjQ2KykpLCksLTUvMS8uLTQtNDQsKSwuMi0tLC00LCwxKi8wMP/AABEIALwAvAMBIgACEQEDEQH/xAAcAAEAAgMBAQEAAAAAAAAAAAAABQcDBAYBCAL/xABCEAACAQMCAwUGBAQCCAcAAAABAgMABBEhMQYSQQUTUXGBIjJCUmHBBxRTkSNjobGT0hUWNENistHhFzNydIKSov/EABsBAQACAwEBAAAAAAAAAAAAAAAEBgEDBQIH/8QAMxEAAQMBBAcIAgMAAwAAAAAAAQACAxEFEiExBCJBUWHh8BMjMnGBkbHxQqEUwdEGUmP/2gAMAwEAAhEDEQA/ALxpSlESlKURKUpREpSlESlKxXNysaM7sFVRksdAAKLIBJoEublY0Z3YKqjJY6AAdap7i7j6S5lUQM0cUbcyYOGZhs5+wrzjTjV7xzFFkQA4VRvIc6MfXZfvUSUjtvZkjWWUn+IpJxGvVAR/vfE6hdsE5xz5pr2DcldLLssaOBLMKvOQ3DjXrZmrT4J42W8Xu3ws6j2h0YD4l+46eVdVXz7NC0DRz27kpnMcg0ZWGvI46OPDYjUZBq1+CeNlvECSELcKNV2DgfEv3HTyrbDNe1XZrmWrZXZd/B4No3cvhdXSlKlqupSlKIlKUoiUpSiJSlKIlKUoiUpSiJSlKIlKViublY0Z3YKqjJY6AAdaLIBJoF7cXCorO7BVUZLE4AHiTVN8acbPev3ceRAG9lfic7Bm/fRfvTjbjVr1xHFzCAHRertnRiP7D77RTH8pkA5uToSMEQgjVQf1ehI93UDXUc6aa/qtyV1suy/4wEsoq85DdxPWHmvGItdBrcEanpDn4R/NxnJ+HON8kRNe10vBXD4maS4mH8C3Bd/+JlHME8sDJ+mB1qMAXGgXfke3R4zI889wH9DmVDWty0LMrpzKwAkibQEbj/0uM5B3B9Qck0DQNHPA7chbMcmgZWGpRsbOPDYjUaGtKecuzO2pYlj5k5P9TWewvzGSCOaNtJIycBh59GG4bcH1BxVenMPiAx2jYeuR4W/wRxst4nJJhZ1GoGzD5l+46eVdVXz3PCYWSaByU5sxyDRlYa8rAe648NiNRkVbXBPGy3i92+FnUe0OjAfEv3HTyroQzV1XZql2rZXZd/ANTaN3L4XVUpSpariUpSiJSlKIlKUoiUpSiJSlKIlKV+JplRWZyFVRkk6AAbk0WQK4Bfm5uVjRndgqqMljoABVO8a8aveSGKEkQA4VRnMhzoSN99l+9fnjTjV71+7jyIAfZXq56Mw/sv3qLLflNB/tJBBP6OdML/NxnJ+HOBrkjnzTX9VuSutl2V/GpLKKvOQ3cT1h5rwt+VGBg3B3I17kbco/m+J+HYa5Iiq8r3l0zUMlWVjLuJzK8q57bsQQ9jvEo1Nuzt9XZOY/9PSqYr6F7IkEttAejxJp9CgyKl6KASfJV3/kMro2xEZXq+2S+eqVudsdnGCeWFhqjFfMZ9k+owa06iEUVja4PAcMituw7QMfMCA8b4DxnZgNvJhuGGo9SDnmhaBo57dyUzmOQaMrDXkcdHHhsRqMg1G1tWF/3ZYFQ6MMPGc4YdNejA6hhqD6g5BWt7M3NHmN/P6PC3+CeNlvEEchC3CjVdg4HxL9x08q6uvnyaBoGjngduQtmOTQMrDUo2NnHhsRqNDVs8E8bLeJySYWdRqvRh8y/cdPKuhDNXVdmqTatldl38Hg2jdy+F1VKUqWq6lKUoiUpSiJSlKIlKViublY0Z3YKqjJY6AAUWQCTQJc3KxozuwVVGSx0AA61TfG3GjXr93FzCAH2V6u3zMP7D71+uM+NnvHMUXMIM4VR70hzoWHnsv3qJLflRgYNwd2Bz3P/COne+J+HYa5I5801/VbkrrZdl/xqSyirzkN3E9YeaMRaAgHNydCRgiEEaqD+t0JHu6ga+7E0ryoZKsrGXcTiT17JUnw+ivL3Mhwsw7vm+VyR3bejhfQmo+OMscAZOCfQDJ/oK/IbGo0+tAaFJG32loNP63FZbu1aJ3jcYZCVYeBGhq4vwyvu8sEXrGzR/seYf0YVzHEHDj31rb38ClpWjAmQbsV9kuo+bI26jy1kPwhlxHdIcjEiHB01KEEeeEqZC0skpsKrVqTN0rQS78mEVG45H0xWH8W+xBiK6Ua57t/roSh9MEeoqtKuX8U2A7PbPWSMDz5s/2Bqoba1LiQjZELt5ZA/uwrXpLaSYKXYUxdoYv7CR170WClKVHXdW1YX/dkgjmjbR4ycBh59GG4Yag+oOeeEwsk0DtyFsxyDRlYa8rge648NiNRkVHVt2HaBj5gRzxvgPGdmA28mHRhqPUg5BWl7Pyb6jfz+jwt7gnjdbxRHJhZ1Go6OBuy/cdPKurr59mhaBknt3JTOY5BoysNeR/Bx1GxGo0NWvwTxst4gSQhbhRquwcD4l+46eVdCGa9quzVJtWyuy7+DwbRu5fC6ulKVLVdSlKURKUrFc3KxozuwVVGSx0AA60WQCTQL9TTKiszkKqjJJ0AA3JqmuNeNmvW7qIFYA3sjXmc7AsP7L99vONuNGvX7uLmEAPsr1dvmYf2H3qKYi1BAObg6EjUQgjVQf1ehI93UDU5HOmmv6rcldbLsv8AjUllFXnIbuJ6w80Y/lcgf7QRgn9HPwj+bjOT8Ocb5Iia9ryohKsrGXcTiT17JSlZLYDnTm93mGfLIz/TNF7JoFn7Ku+6nhkIBCuCQdQVzhgfoVJHrW7xTw+1pOyEewSWjboyHbXxGx/704n4bks5mRweQk92/Rl6a/NjcVdHZca3FpbGZFfMcbYZQwzyjXBqRHFfq04ELhadaQ0bs9IZrNcCD8j2xWvwRbGOwtVbfk5v/sSw/oRWPjeburOaVPZdCjqw+cMoGfHTTy0roKrn8W+2SFhtV+L+I/kCQo/fJ9BU6QhkfoqnoTXaXpwO914+ValYPxM7Z720sMaCX+KR5INM/Qyf0rRteHTD2PczuCHmCYBG0YkHL+/vftXff6MiWGygljWQryBVYA4KJ7TegB/cVscU9ntPZ3MSDLMh5R4kagfuK1GIklxzp/SnRWi2JkejsFG36k7xew64Kg44yc46Ak+Qr8V1V9w29p2c0k68sk0qIFO6ovM5z4Fio0+grnnsiIUl6M7oP/gqEn/949KgOaRmrnFpDJalpwrQcaDr2WtSlK8qQtuwv+7LAqHRxh4znDDpr0YHUMNQfUHNNA0LRzwOxQnMcmzKy6lGxs48NiNRoajq27C/MZII5420eM7MPPow3Dbg+oOQVpez8m+o38/o8Lf4J42W8Tkkws6jVejD5l+46eVdVXz5PCYWSaB2KFv4cg0ZWGvK4HuuPDYjUZFWzwTxst4vdvhZ1HtDowHxL9x08q6EM17VdmqTatldl38Hg2jdy+F1VKUqWq6sVzcrGjO7BVUZLHQACqd4141e8kMUJIgBwqjOZDnQkb77L969494vkuZWhAaOKNiORhhmYfE4/sPWohD+WijkXJllUlZPhjGeUhD+rvk/DkY1ORz5pr2qMldbLssaOBNKKvOQ2Dj5/HmvC35UYGDcHdgc9yPlH83xPw7DXJEVXlKhkqzMZdxOZ69kpSlF7SlKURfQfZcq3FrCzhXWSNSQQCCSozkH65rfRAAAAAAMADQADYCqo4F/EBLWPuLgMUBJR1GeXOpUjwzqMeNWLZ8QwXCMYJkc4OgPtDT5Tr/SutHK1w4r5rp2gTaPI4Fpu1wOxZO2+0DDbzyLq0al8eWuPXGKrD8SO0Y5ZrS4hYMGizjfHK5IDDodSCD4Vo8R8byXGOQlA0CRTDTDMCWPpknB31NcxUOae9gFZ7Ksl2jkSyeLHDgRkfXFWLwdxiZryaa8kRMQkIDhUUc6lguepA+pOKsPsm+76JZQMK+WXx5cnlJ+pGD61871Z/4e9vT3UyI+BFbQhQFBALEBFLa6nlDfTevcExrdKi2xZbQwzR4AD0AGweZXXcU9gi8tpIcgMcMjHYOuoz9OnrVf8ediC0sbCEHJVnLEdWKgsf3qyu0e24IBmaVE+jEZ9Buaqf8AEDjBLxo0hB7uMk850LE4GQOi4HXxrZpFwAnaoViDSXSsaAezBLuFaUzXIUpSucr0lKUoi27DtAx8wI543wHjOzAbeTDow1HqQc80LQMk9u5KZzHINGVhryP4OOo2I1GhqNrbsL/uywKh0cYeMkgMOmvRgdQw2PqDkFaXszc0eY38/o8Le4J42W8QJIQtwo1XYOB8S/cdPKurr58vYWtZ1MbsGAWRSRyyJkZAcdHHUf8AXFWrwvxu1xAHkglLAlWaJCyEgDUeG+3SuhDPXVdmqValk9n3+j+A7N3JZON+CVvE548LOo0Y6Bh8rfY9PKqnhmaBpILhDyE4kjOjKw2dM7OPHYjQ6GvoKuV424IS8QyRgLcKNG2DgfC32PTypNDe1m5rFlWr2XcT+DYd3L4VP39gY+Ugh0cZRxswGh0+FhsVOoPoTq1IwTGBnhuEYpzfxIzoysBjnUn3XA67EaHIrDf2BjIIPPG2Skg2YDfyYZAKnUH0J55CuzH/AIu9Dv5/Y4alKUrC3JSum/8ADm+5ebulxjPvptjPjULf9lSQiIyAASoJE1Byp2Om1eixwzCjx6VDKaMeCeBBWx2Vw5NcKzRBMA8p5pETXAOzEdCK3RwLdeEX+PF/mqO7J7Bmue87hObu15m1AwNfHc6HSv12Pw7Ndd53Cc3IAW1A0OcYzufZNZAG49ei1SSOaXHtGgClajKuVdYZrf8A9RLrwi/x4v8ANT/US68Iv8eL/NUf2Tw9NciVoU5hGAX1AwCCRvufZNe3HDsyW8dyyDuXwFbIO+cZG42NZoKVoevReTI8OuGVla0pdxqch41ILwLdA+7Cfp38X+at9ew+0VTu0eONOqxzwoD9SVYE+pqBueHJ47dLl0AifAU5GTnONN+lY5+w5kgjuGTEUh5UbI1OvTce6f2rOA2H35Lwb0lKyMONPDXHd4s1JvwPdk5PdE+JniJ/fmqH7S7NeB+7k5ebAPssrDB21FS1jwHdzRpLHECjjmU86DI8iaj/APQE3LcMUwLcgS5IBUsSBp126VhzcMj16LZFOC4gysNMKAUINaD8jtwyUfSpHsbsGa7ZkgUMyjmOSBpkDr9TWftrhO5tFV50CqzcoIZTrgnGh8Aa8XTStMFIOkRB/Zlwvbq4+yh6UpWFuSpZEFqOZsG4IBRCMiLOodx+pjUL8OcnXAosYtQGYA3BwVQ690NCHcfqeCn3dzrgVKcG8HPfSmSXmEIJLuc5ds6qp6knc9POvbWkmgzUKedjWGR5owfvgOHz5ZuDuDJL6TvJMiEN7bknmc9VUnc+LdPOrltbVY0VI1CqowFAwAK8tLRIkWONQqKMKo2ArNXTiiEY4qg2jaL9NfU4NGQ62pSlK3LmLleNuCFvF7yPCzqMA9GHyt9j08qqaCcwmSCdGKE4kjOjKw0DrnZx+xGh0NfQdcrxvwSt4nPHhZ1GjHQMPlb7Hp5VEmhrrNzVjsq1ey7ifwbD/wBeXwqg7QsO7IIPPGwzHIBgMPLow2K9D6E6lSUMzQNJBOh5CcSRnHMrDZ0zs48diNDoa17+wMfKQQ6OCUcbMNjp8LA6FTqD6E88hXVj8mu9Dv5/Y4WLxl2ZzF5RfiIrCCLfnIJ5UJwBzj3vL965njf3Ozf/AGkf9zWlxj2vHc3HeRZ5e7RfaGDlRg1PSds9mTxWouRPzxQrH7AIGg166651qQ4hxcBguJBFLozIXuDnUrgGiowyw/tbn4fSm3tllCk/mLpIjhWOEUEFjjYAltazcGqLO47UU7RyQr4ey8rAH0DA1C3vHBhit4ez5GVEVuYsgySWyN87CsvbHFtvIL5kLh7iGEe7jEkbNnXy5da9B7RShy/z/Vok0aeVzy5mEhHnQPFKimGrVdP2JYi0W6ixrNLcFc/pxx6H+o/etCOPvuxo7fGWNs0yecUgz/zD96j7zj6KS5hkbn5UtpEI5de9kHtY+mi61q9kcZRQnszPNiCOWOb2f1CCMfNqBXq+3KuGXvRaRomk07QtN6od6tDqD4Hqpjjdh/o4QIP/ACJoYfNhCCf6tWft21zZ3VnyHFrDC6PykAsoJkwca/8AeoO24ut2B77myb43JwpIKAex130XT6V+rX8R2e5lFwxNo/eLyBBzBWBC7a5xvr1rF9pOeeC9t0XSGtAazwEu8zUZbzgfdSUFvG1t2SXvfy3KmQuvt+2p35gBjGNQd6x9rBuTiDvF5STCQM59nJCnP1AB9ajou2Ozpbezjuu+LQIVwikKckE58RoNq2I+M7SaTtD8ysgjn7pVCAluWIMMkg6HY+tLzd46G1Z7GZribjjQ18P/AKA6u+oxxWn+GyBnvQX7sG2YGT5QSPa3G2+9aHFdikaxcl+brJOVyTy4Gh95t8kVKdm9s9nQTSiPvu4lgaN8hi3MzDbwHLUPxAez+7X8kJu85va7zOOXBzv1zy1qNLlMPdT4y92lmS68A0/EUy2nMei5+pZEFqFZhmcjmVDtECPZdh1k6qvTQnXAoiC1HM2DcEAqhGRFnUO/8zGy/DkE64FSnB3Bkl9J3kmRCG9tyTzOeqqTufFunnWtrSTQZqdPOxrC+Q0YP3wHD58s/ODeDXvnLyFlhU+2/wATtnJVSevi3TPjVzWtqsaKkahVUAKo2AFLW1WNFSNQqqMBQMACstdOKIRjiqDaNov019Tg0ZDralKUrcuYlKUoiUpSiLlONuCVvEMkYC3CjRtg4Hwt9j08qqeCYwM8NwjFOb+JGdGVgMc6k+64HXYjQ5FfQdcrxtwSt4vPHhZ1Gh6MPlb7Hp5VEmgvazc1YrKtXsu4n8Gw7uXwqfvrAxkEHmjbJSQbMBv5MMgFTqD6E6tSMM5hMkE6EoTiSM6MrDQOudnHjsQcHQ1h7QsO7IIPPG4zHIBgMPLow2K9D6E88hXZj/xd6Hfz+xw1KUpWFuSlKURKUpREpSlESpZEFqAzAG4Oqo2CIh0Z1/UPRTtudcCiKLUBmGbgjKqdogRlXbxk2Kr8OhOuBUnwbwa985eQlYVPtvrzO2clVJ6+LdM+Ne2tJNBmoU87GsMkhowfvgOHz5Z+8G8HPfSmSXmEIJLv1ds6qpO5zuennVyWlokSLHGoVFGFUbAV7a2qxIscahVUYVRsAKy104ohGOKoNo2i/TH1ODRkOtqUpSty5iUpSiJSlKIlKUoiUpSiLleN+CVvE548LOo0Y6Bh8rfY9PKqnhmaBpIJ0PITiSM+8rD40zs48diNDkGvoKuV424IS8QyRgLcKNG2DgfC32PTyqJNDe1m5qxWVavZdxP4Nh3cvhVBf2BjKkEOjjKSDZgDg6fCw2KnUH0J1KkoJjAzw3EbFOb+JEdGVhpzofhcDrsRocisF/YGMgg88bZKSDZgN/JhkAqdQfQnnkK7Mf8Ai70O/n9jhqUpSsLclKUoiVLIgtRzNg3BAKoRnugdQ79O8xsvw5ydcCixi1AZ1BuDqqNgiIbh3X9Q9FO251wKk+DeDnvpC8nMIQSXfq7ZyVU9Sep6ede2tJNBmoU87GsMjzRg/fAcPnyz94O4NkvpO8kyIQ2Xck8znOSqnqT1bp51ctrapGipGoVVGAoGABXlpaJEixxqFRRhVGwFZq6cUQjHFUG0bRfpj6nBoyHW1KUpW5cxKUpREpSlESlKURKUpREpSlESlKURcrxtwSt4vPHhZ1Gh6MPlb7Hp5VU0M5haSCdGKZxJHsysNA652ceOxGh0NfQdcrxvwSt4nPHhZ1GjHQMPlb7Hp5VEmhvazc1YrKtXsu4n8Gw7uXwqg7QsO7IIPPG2scgGAw66dGGxXofQnUqShmaBpILhDyE4kjOjKw2dM7OPHYjQ5BrBf2BjKkMHRxlJBswBwdPhYbFTqP2J55CuzH5NcfI7+f2OGpUtGotQGYZuCMopGkQPuuwO8nVV6aE64FEQWo5mwbggFUIyIgdedwf95jBVfh3OuBUpwdwdJfSd5JkQhsu5J5nOclVPUnq3Tzr01pJoM1onnY1hfIaMH74Dh8+WfnBvBr3zl5CVhU+2+vM53KqT18W6Z8aua1tVjRUjUKqgBVGwApa2qRIqRqFVRgKNABWWunFEIxxVBtG0X6a+pwaMh1tSlKVuXMSlKURKUpREpSlESlKURKUpREpSlESlKURKUpRFyvG3BCXiGSMBbhRo2wcD4W+x6eVVNFeS2zPGygENkpIoPK67OAdmHj1HjX0HXI8b8Lw3DWzuCGMqRMykAlGJ0Oh2xoelRJ4a6zc1Y7JtTs+4nxZs4clwXBvBz30hkl5hCCS79Xbcqp6nO56edXLaWiRIscahUUYVRsBXtrarGipGoVVACqNgBWWtsUQjHFc+0bRfpj6nBoyHW1KUpW5cxKUpREpSlESlKURKUpRF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5867400" cy="1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733002">
            <a:off x="4174559" y="2878508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CHEMICAL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33002">
            <a:off x="4326959" y="499473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5757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Conductivity</a:t>
            </a:r>
          </a:p>
          <a:p>
            <a:pPr lvl="1"/>
            <a:r>
              <a:rPr lang="en-US" sz="3000" dirty="0" smtClean="0"/>
              <a:t>Ability to allow current to pass through</a:t>
            </a:r>
          </a:p>
          <a:p>
            <a:r>
              <a:rPr lang="en-US" sz="4000" dirty="0" smtClean="0"/>
              <a:t>Solubility</a:t>
            </a:r>
          </a:p>
          <a:p>
            <a:pPr lvl="1"/>
            <a:r>
              <a:rPr lang="en-US" sz="3000" dirty="0" smtClean="0"/>
              <a:t>The ability to dissolve in another substance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or Chemical?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14" y="3981450"/>
            <a:ext cx="3364386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0733002">
            <a:off x="3064441" y="412122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33002">
            <a:off x="3731384" y="234807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5757333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Flammability</a:t>
            </a:r>
          </a:p>
          <a:p>
            <a:pPr lvl="1"/>
            <a:r>
              <a:rPr lang="en-US" sz="3000" dirty="0" smtClean="0"/>
              <a:t>The ability to burn</a:t>
            </a:r>
          </a:p>
          <a:p>
            <a:r>
              <a:rPr lang="en-US" sz="4000" dirty="0"/>
              <a:t>Ductility</a:t>
            </a:r>
          </a:p>
          <a:p>
            <a:pPr lvl="1"/>
            <a:r>
              <a:rPr lang="en-US" sz="3000" dirty="0"/>
              <a:t>Ability to be drawn into wire</a:t>
            </a:r>
          </a:p>
          <a:p>
            <a:pPr lvl="1"/>
            <a:endParaRPr lang="en-US" sz="30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or Chemical?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hQSERATERMWFRUWFxgWFxUWFxUZFxsYFxYWFxgYGhsdHSYqHBojGhUVHzAhIygpLC0sGSAxPjAqNiYrLSoBCQoKDgwOGg8PGiokHyIqLCw0My8pMCwqMCwsLjQ2KykpLCksLTUvMS8uLTQtNDQsKSwuMi0tLC00LCwxKi8wMP/AABEIALwAvAMBIgACEQEDEQH/xAAcAAEAAgMBAQEAAAAAAAAAAAAABQcDBAYBCAL/xABCEAACAQMCAwUGBAQCCAcAAAABAgMABBEhMQYSQQUTUXGBIjJCUmHBBxRTkSNjobGT0hUWNENistHhFzNydIKSov/EABsBAQACAwEBAAAAAAAAAAAAAAAEBgEDBQIH/8QAMxEAAQMBBAcIAgMAAwAAAAAAAQACAxEFEiExBCJBUWHh8BMjMnGBkbHxQqEUwdEGUmP/2gAMAwEAAhEDEQA/ALxpSlESlKURKUpREpSlESlKxXNysaM7sFVRksdAAKLIBJoEublY0Z3YKqjJY6AAdap7i7j6S5lUQM0cUbcyYOGZhs5+wrzjTjV7xzFFkQA4VRvIc6MfXZfvUSUjtvZkjWWUn+IpJxGvVAR/vfE6hdsE5xz5pr2DcldLLssaOBLMKvOQ3DjXrZmrT4J42W8Xu3ws6j2h0YD4l+46eVdVXz7NC0DRz27kpnMcg0ZWGvI46OPDYjUZBq1+CeNlvECSELcKNV2DgfEv3HTyrbDNe1XZrmWrZXZd/B4No3cvhdXSlKlqupSlKIlKUoiUpSiJSlKIlKUoiUpSiJSlKIlKViublY0Z3YKqjJY6AAdaLIBJoF7cXCorO7BVUZLE4AHiTVN8acbPev3ceRAG9lfic7Bm/fRfvTjbjVr1xHFzCAHRertnRiP7D77RTH8pkA5uToSMEQgjVQf1ehI93UDXUc6aa/qtyV1suy/4wEsoq85DdxPWHmvGItdBrcEanpDn4R/NxnJ+HON8kRNe10vBXD4maS4mH8C3Bd/+JlHME8sDJ+mB1qMAXGgXfke3R4zI889wH9DmVDWty0LMrpzKwAkibQEbj/0uM5B3B9Qck0DQNHPA7chbMcmgZWGpRsbOPDYjUaGtKecuzO2pYlj5k5P9TWewvzGSCOaNtJIycBh59GG4bcH1BxVenMPiAx2jYeuR4W/wRxst4nJJhZ1GoGzD5l+46eVdVXz3PCYWSaByU5sxyDRlYa8rAe648NiNRkVbXBPGy3i92+FnUe0OjAfEv3HTyroQzV1XZql2rZXZd/ANTaN3L4XVUpSpariUpSiJSlKIlKUoiUpSiJSlKIlKV+JplRWZyFVRkk6AAbk0WQK4Bfm5uVjRndgqqMljoABVO8a8aveSGKEkQA4VRnMhzoSN99l+9fnjTjV71+7jyIAfZXq56Mw/sv3qLLflNB/tJBBP6OdML/NxnJ+HOBrkjnzTX9VuSutl2V/GpLKKvOQ3cT1h5rwt+VGBg3B3I17kbco/m+J+HYa5Iiq8r3l0zUMlWVjLuJzK8q57bsQQ9jvEo1Nuzt9XZOY/9PSqYr6F7IkEttAejxJp9CgyKl6KASfJV3/kMro2xEZXq+2S+eqVudsdnGCeWFhqjFfMZ9k+owa06iEUVja4PAcMituw7QMfMCA8b4DxnZgNvJhuGGo9SDnmhaBo57dyUzmOQaMrDXkcdHHhsRqMg1G1tWF/3ZYFQ6MMPGc4YdNejA6hhqD6g5BWt7M3NHmN/P6PC3+CeNlvEEchC3CjVdg4HxL9x08q6uvnyaBoGjngduQtmOTQMrDUo2NnHhsRqNDVs8E8bLeJySYWdRqvRh8y/cdPKuhDNXVdmqTatldl38Hg2jdy+F1VKUqWq6lKUoiUpSiJSlKIlKViublY0Z3YKqjJY6AAUWQCTQJc3KxozuwVVGSx0AA61TfG3GjXr93FzCAH2V6u3zMP7D71+uM+NnvHMUXMIM4VR70hzoWHnsv3qJLflRgYNwd2Bz3P/COne+J+HYa5I5801/VbkrrZdl/xqSyirzkN3E9YeaMRaAgHNydCRgiEEaqD+t0JHu6ga+7E0ryoZKsrGXcTiT17JUnw+ivL3Mhwsw7vm+VyR3bejhfQmo+OMscAZOCfQDJ/oK/IbGo0+tAaFJG32loNP63FZbu1aJ3jcYZCVYeBGhq4vwyvu8sEXrGzR/seYf0YVzHEHDj31rb38ClpWjAmQbsV9kuo+bI26jy1kPwhlxHdIcjEiHB01KEEeeEqZC0skpsKrVqTN0rQS78mEVG45H0xWH8W+xBiK6Ua57t/roSh9MEeoqtKuX8U2A7PbPWSMDz5s/2Bqoba1LiQjZELt5ZA/uwrXpLaSYKXYUxdoYv7CR170WClKVHXdW1YX/dkgjmjbR4ycBh59GG4Yag+oOeeEwsk0DtyFsxyDRlYa8rge648NiNRkVHVt2HaBj5gRzxvgPGdmA28mHRhqPUg5BWl7Pyb6jfz+jwt7gnjdbxRHJhZ1Go6OBuy/cdPKurr59mhaBknt3JTOY5BoysNeR/Bx1GxGo0NWvwTxst4gSQhbhRquwcD4l+46eVdCGa9quzVJtWyuy7+DwbRu5fC6ulKVLVdSlKURKUrFc3KxozuwVVGSx0AA60WQCTQL9TTKiszkKqjJJ0AA3JqmuNeNmvW7qIFYA3sjXmc7AsP7L99vONuNGvX7uLmEAPsr1dvmYf2H3qKYi1BAObg6EjUQgjVQf1ehI93UDU5HOmmv6rcldbLsv8AjUllFXnIbuJ6w80Y/lcgf7QRgn9HPwj+bjOT8Ocb5Iia9ryohKsrGXcTiT17JSlZLYDnTm93mGfLIz/TNF7JoFn7Ku+6nhkIBCuCQdQVzhgfoVJHrW7xTw+1pOyEewSWjboyHbXxGx/704n4bks5mRweQk92/Rl6a/NjcVdHZca3FpbGZFfMcbYZQwzyjXBqRHFfq04ELhadaQ0bs9IZrNcCD8j2xWvwRbGOwtVbfk5v/sSw/oRWPjeburOaVPZdCjqw+cMoGfHTTy0roKrn8W+2SFhtV+L+I/kCQo/fJ9BU6QhkfoqnoTXaXpwO914+ValYPxM7Z720sMaCX+KR5INM/Qyf0rRteHTD2PczuCHmCYBG0YkHL+/vftXff6MiWGygljWQryBVYA4KJ7TegB/cVscU9ntPZ3MSDLMh5R4kagfuK1GIklxzp/SnRWi2JkejsFG36k7xew64Kg44yc46Ak+Qr8V1V9w29p2c0k68sk0qIFO6ovM5z4Fio0+grnnsiIUl6M7oP/gqEn/949KgOaRmrnFpDJalpwrQcaDr2WtSlK8qQtuwv+7LAqHRxh4znDDpr0YHUMNQfUHNNA0LRzwOxQnMcmzKy6lGxs48NiNRoajq27C/MZII5420eM7MPPow3Dbg+oOQVpez8m+o38/o8Lf4J42W8Tkkws6jVejD5l+46eVdVXz5PCYWSaB2KFv4cg0ZWGvK4HuuPDYjUZFWzwTxst4vdvhZ1HtDowHxL9x08q6EM17VdmqTatldl38Hg2jdy+F1VKUqWq6sVzcrGjO7BVUZLHQACqd4141e8kMUJIgBwqjOZDnQkb77L969494vkuZWhAaOKNiORhhmYfE4/sPWohD+WijkXJllUlZPhjGeUhD+rvk/DkY1ORz5pr2qMldbLssaOBNKKvOQ2Dj5/HmvC35UYGDcHdgc9yPlH83xPw7DXJEVXlKhkqzMZdxOZ69kpSlF7SlKURfQfZcq3FrCzhXWSNSQQCCSozkH65rfRAAAAAAMADQADYCqo4F/EBLWPuLgMUBJR1GeXOpUjwzqMeNWLZ8QwXCMYJkc4OgPtDT5Tr/SutHK1w4r5rp2gTaPI4Fpu1wOxZO2+0DDbzyLq0al8eWuPXGKrD8SO0Y5ZrS4hYMGizjfHK5IDDodSCD4Vo8R8byXGOQlA0CRTDTDMCWPpknB31NcxUOae9gFZ7Ksl2jkSyeLHDgRkfXFWLwdxiZryaa8kRMQkIDhUUc6lguepA+pOKsPsm+76JZQMK+WXx5cnlJ+pGD61871Z/4e9vT3UyI+BFbQhQFBALEBFLa6nlDfTevcExrdKi2xZbQwzR4AD0AGweZXXcU9gi8tpIcgMcMjHYOuoz9OnrVf8ediC0sbCEHJVnLEdWKgsf3qyu0e24IBmaVE+jEZ9Buaqf8AEDjBLxo0hB7uMk850LE4GQOi4HXxrZpFwAnaoViDSXSsaAezBLuFaUzXIUpSucr0lKUoi27DtAx8wI543wHjOzAbeTDow1HqQc80LQMk9u5KZzHINGVhryP4OOo2I1GhqNrbsL/uywKh0cYeMkgMOmvRgdQw2PqDkFaXszc0eY38/o8Le4J42W8QJIQtwo1XYOB8S/cdPKurr58vYWtZ1MbsGAWRSRyyJkZAcdHHUf8AXFWrwvxu1xAHkglLAlWaJCyEgDUeG+3SuhDPXVdmqValk9n3+j+A7N3JZON+CVvE548LOo0Y6Bh8rfY9PKqnhmaBpILhDyE4kjOjKw2dM7OPHYjQ6GvoKuV424IS8QyRgLcKNG2DgfC32PTypNDe1m5rFlWr2XcT+DYd3L4VP39gY+Ugh0cZRxswGh0+FhsVOoPoTq1IwTGBnhuEYpzfxIzoysBjnUn3XA67EaHIrDf2BjIIPPG2Skg2YDfyYZAKnUH0J55CuzH/AIu9Dv5/Y4alKUrC3JSum/8ADm+5ebulxjPvptjPjULf9lSQiIyAASoJE1Byp2Om1eixwzCjx6VDKaMeCeBBWx2Vw5NcKzRBMA8p5pETXAOzEdCK3RwLdeEX+PF/mqO7J7Bmue87hObu15m1AwNfHc6HSv12Pw7Ndd53Cc3IAW1A0OcYzufZNZAG49ei1SSOaXHtGgClajKuVdYZrf8A9RLrwi/x4v8ANT/US68Iv8eL/NUf2Tw9NciVoU5hGAX1AwCCRvufZNe3HDsyW8dyyDuXwFbIO+cZG42NZoKVoevReTI8OuGVla0pdxqch41ILwLdA+7Cfp38X+at9ew+0VTu0eONOqxzwoD9SVYE+pqBueHJ47dLl0AifAU5GTnONN+lY5+w5kgjuGTEUh5UbI1OvTce6f2rOA2H35Lwb0lKyMONPDXHd4s1JvwPdk5PdE+JniJ/fmqH7S7NeB+7k5ebAPssrDB21FS1jwHdzRpLHECjjmU86DI8iaj/APQE3LcMUwLcgS5IBUsSBp126VhzcMj16LZFOC4gysNMKAUINaD8jtwyUfSpHsbsGa7ZkgUMyjmOSBpkDr9TWftrhO5tFV50CqzcoIZTrgnGh8Aa8XTStMFIOkRB/Zlwvbq4+yh6UpWFuSpZEFqOZsG4IBRCMiLOodx+pjUL8OcnXAosYtQGYA3BwVQ690NCHcfqeCn3dzrgVKcG8HPfSmSXmEIJLuc5ds6qp6knc9POvbWkmgzUKedjWGR5owfvgOHz5ZuDuDJL6TvJMiEN7bknmc9VUnc+LdPOrltbVY0VI1CqowFAwAK8tLRIkWONQqKMKo2ArNXTiiEY4qg2jaL9NfU4NGQ62pSlK3LmLleNuCFvF7yPCzqMA9GHyt9j08qqaCcwmSCdGKE4kjOjKw0DrnZx+xGh0NfQdcrxvwSt4nPHhZ1GjHQMPlb7Hp5VEmhrrNzVjsq1ey7ifwbD/wBeXwqg7QsO7IIPPGwzHIBgMPLow2K9D6E6lSUMzQNJBOh5CcSRnHMrDZ0zs48diNDoa17+wMfKQQ6OCUcbMNjp8LA6FTqD6E88hXVj8mu9Dv5/Y4WLxl2ZzF5RfiIrCCLfnIJ5UJwBzj3vL965njf3Ozf/AGkf9zWlxj2vHc3HeRZ5e7RfaGDlRg1PSds9mTxWouRPzxQrH7AIGg166651qQ4hxcBguJBFLozIXuDnUrgGiowyw/tbn4fSm3tllCk/mLpIjhWOEUEFjjYAltazcGqLO47UU7RyQr4ey8rAH0DA1C3vHBhit4ez5GVEVuYsgySWyN87CsvbHFtvIL5kLh7iGEe7jEkbNnXy5da9B7RShy/z/Vok0aeVzy5mEhHnQPFKimGrVdP2JYi0W6ixrNLcFc/pxx6H+o/etCOPvuxo7fGWNs0yecUgz/zD96j7zj6KS5hkbn5UtpEI5de9kHtY+mi61q9kcZRQnszPNiCOWOb2f1CCMfNqBXq+3KuGXvRaRomk07QtN6od6tDqD4Hqpjjdh/o4QIP/ACJoYfNhCCf6tWft21zZ3VnyHFrDC6PykAsoJkwca/8AeoO24ut2B77myb43JwpIKAex130XT6V+rX8R2e5lFwxNo/eLyBBzBWBC7a5xvr1rF9pOeeC9t0XSGtAazwEu8zUZbzgfdSUFvG1t2SXvfy3KmQuvt+2p35gBjGNQd6x9rBuTiDvF5STCQM59nJCnP1AB9ajou2Ozpbezjuu+LQIVwikKckE58RoNq2I+M7SaTtD8ysgjn7pVCAluWIMMkg6HY+tLzd46G1Z7GZribjjQ18P/AKA6u+oxxWn+GyBnvQX7sG2YGT5QSPa3G2+9aHFdikaxcl+brJOVyTy4Gh95t8kVKdm9s9nQTSiPvu4lgaN8hi3MzDbwHLUPxAez+7X8kJu85va7zOOXBzv1zy1qNLlMPdT4y92lmS68A0/EUy2nMei5+pZEFqFZhmcjmVDtECPZdh1k6qvTQnXAoiC1HM2DcEAqhGRFnUO/8zGy/DkE64FSnB3Bkl9J3kmRCG9tyTzOeqqTufFunnWtrSTQZqdPOxrC+Q0YP3wHD58s/ODeDXvnLyFlhU+2/wATtnJVSevi3TPjVzWtqsaKkahVUAKo2AFLW1WNFSNQqqMBQMACstdOKIRjiqDaNov019Tg0ZDralKUrcuYlKUoiUpSiLlONuCVvEMkYC3CjRtg4Hwt9j08qqeCYwM8NwjFOb+JGdGVgMc6k+64HXYjQ5FfQdcrxtwSt4vPHhZ1Gh6MPlb7Hp5VEmgvazc1YrKtXsu4n8Gw7uXwqfvrAxkEHmjbJSQbMBv5MMgFTqD6E6tSMM5hMkE6EoTiSM6MrDQOudnHjsQcHQ1h7QsO7IIPPG4zHIBgMPLow2K9D6E88hXZj/xd6Hfz+xw1KUpWFuSlKURKUpREpSlESpZEFqAzAG4Oqo2CIh0Z1/UPRTtudcCiKLUBmGbgjKqdogRlXbxk2Kr8OhOuBUnwbwa985eQlYVPtvrzO2clVJ6+LdM+Ne2tJNBmoU87GsMkhowfvgOHz5Z+8G8HPfSmSXmEIJLv1ds6qpO5zuennVyWlokSLHGoVFGFUbAV7a2qxIscahVUYVRsAKy104ohGOKoNo2i/TH1ODRkOtqUpSty5iUpSiJSlKIlKUoiUpSiLleN+CVvE548LOo0Y6Bh8rfY9PKqnhmaBpIJ0PITiSM+8rD40zs48diNDkGvoKuV424IS8QyRgLcKNG2DgfC32PTyqJNDe1m5qxWVavZdxP4Nh3cvhVBf2BjKkEOjjKSDZgDg6fCw2KnUH0J1KkoJjAzw3EbFOb+JEdGVhpzofhcDrsRocisF/YGMgg88bZKSDZgN/JhkAqdQfQnnkK7Mf8Ai70O/n9jhqUpSsLclKUoiVLIgtRzNg3BAKoRnugdQ79O8xsvw5ydcCixi1AZ1BuDqqNgiIbh3X9Q9FO251wKk+DeDnvpC8nMIQSXfq7ZyVU9Sep6ede2tJNBmoU87GsMjzRg/fAcPnyz94O4NkvpO8kyIQ2Xck8znOSqnqT1bp51ctrapGipGoVVGAoGABXlpaJEixxqFRRhVGwFZq6cUQjHFUG0bRfpj6nBoyHW1KUpW5cxKUpREpSlESlKURKUpREpSlESlKURcrxtwSt4vPHhZ1Gh6MPlb7Hp5VU0M5haSCdGKZxJHsysNA652ceOxGh0NfQdcrxvwSt4nPHhZ1GjHQMPlb7Hp5VEmhvazc1YrKtXsu4n8Gw7uXwqg7QsO7IIPPG2scgGAw66dGGxXofQnUqShmaBpILhDyE4kjOjKw2dM7OPHYjQ5BrBf2BjKkMHRxlJBswBwdPhYbFTqP2J55CuzH5NcfI7+f2OGpUtGotQGYZuCMopGkQPuuwO8nVV6aE64FEQWo5mwbggFUIyIgdedwf95jBVfh3OuBUpwdwdJfSd5JkQhsu5J5nOclVPUnq3Tzr01pJoM1onnY1hfIaMH74Dh8+WfnBvBr3zl5CVhU+2+vM53KqT18W6Z8aua1tVjRUjUKqgBVGwApa2qRIqRqFVRgKNABWWunFEIxxVBtG0X6a+pwaMh1tSlKVuXMSlKURKUpREpSlESlKURKUpREpSlESlKURKUpRFyvG3BCXiGSMBbhRo2wcD4W+x6eVVNFeS2zPGygENkpIoPK67OAdmHj1HjX0HXI8b8Lw3DWzuCGMqRMykAlGJ0Oh2xoelRJ4a6zc1Y7JtTs+4nxZs4clwXBvBz30hkl5hCCS79Xbcqp6nO56edXLaWiRIscahUUYVRsBXtrarGipGoVVACqNgBWWtsUQjHFc+0bRfpj6nBoyHW1KUpW5cxKUpREpSlESlKURKUpRF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365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029200"/>
            <a:ext cx="1580606" cy="15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733002">
            <a:off x="5165159" y="339453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CHEMICAL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733002">
            <a:off x="1126559" y="499473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5757333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Density</a:t>
            </a:r>
          </a:p>
          <a:p>
            <a:pPr lvl="1"/>
            <a:r>
              <a:rPr lang="en-US" sz="2800" dirty="0" smtClean="0"/>
              <a:t>The amount of matter in a given space or volume</a:t>
            </a:r>
          </a:p>
          <a:p>
            <a:pPr lvl="1"/>
            <a:r>
              <a:rPr lang="en-US" sz="2800" dirty="0" smtClean="0"/>
              <a:t>Density = mass / volume</a:t>
            </a:r>
          </a:p>
          <a:p>
            <a:pPr lvl="1"/>
            <a:r>
              <a:rPr lang="en-US" sz="2800" dirty="0" smtClean="0"/>
              <a:t>Units:</a:t>
            </a:r>
          </a:p>
          <a:p>
            <a:pPr lvl="2"/>
            <a:r>
              <a:rPr lang="en-US" sz="2600" dirty="0" smtClean="0"/>
              <a:t>g/mL, kg/L, g/cm</a:t>
            </a:r>
            <a:r>
              <a:rPr lang="en-US" sz="2600" baseline="30000" dirty="0" smtClean="0"/>
              <a:t>3</a:t>
            </a:r>
            <a:endParaRPr lang="en-US" sz="2600" dirty="0" smtClean="0"/>
          </a:p>
          <a:p>
            <a:pPr lvl="1"/>
            <a:endParaRPr lang="en-US" sz="38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2" name="AutoShape 4" descr="data:image/jpeg;base64,/9j/4AAQSkZJRgABAQAAAQABAAD/2wCEAAkGBxQTEhUUExQWFhUVGRoaFxgYFRkXFxwYHRgXHBoXGBcYHCggHxwlHRgWITEhJSkrLi4uHB8zODMsNygtLisBCgoKDg0OGhAQGywmICQsLCwsLCwsLCwsLCwsLCwsLCwsLywsLCwsLCwsLCwsLCwsLCwsLCwsLCwsLCwsLCwsLP/AABEIALcBFAMBIgACEQEDEQH/xAAcAAABBQEBAQAAAAAAAAAAAAAEAAIDBQYBBwj/xAA+EAACAQMDAgMGBAUCBQQDAAABAhEAAyEEEjEFQSJRYQYTcYGRoTKxwdEUI0Lh8AdSYnKCkvEVM0NTFiSy/8QAGQEAAwEBAQAAAAAAAAAAAAAAAAECAwQF/8QAKhEAAgICAgICAQMEAwAAAAAAAAECEQMSITETQQRRImFx8IGxwdEFMqH/2gAMAwEAAhEDEQA/AJNd0zUC5ZNgW9i2Ya68XBtJJAbgmBI9Z9BRmr6eHL3tIW3Kir7rYDbMmSYfO78PkAAOaLTWu9oNcIA1De7tW9krIJkO08FQBJgzxmpeodJazpRb00TuGwNcOZnw7sHaCSYkcVz6RknXKr+qOdGRTSizfllNx7R946kbZckyd1oEbQgBg/1RETnZLpbGrWLltkYRtJAUlgNxUCeQAGK+vmCBTN0y5e1IRTOnDzIaEG0LKBEAMAqRJaZNWN6y1vUAoiKqhwxW20k7FE7hkHxGJMwprKPHq10aRbSCNL0YFUZHdSkv/IPu5LbTD2ziecetX6a+37pru7wopZsiQFmZA44ojRsCpaIJzJ5IAhWbPcCR6VhvaH2WF9G/nMtxwA7AYYSJEdgQIiuqC8aVFOmaX2R6sdZpLeoZNhfdjthiJGTg+tW3u6xvTur6jRott7QeygCrtHCjAAK/qK0fS/aXT3sbtjeT4+/H5VtGYqCr2kD8kj4UtTptykQMiMjH08qsVt9+1M1Om3KV8xHH70qXNewKPT2TCIW/Cq7jABJA7Y+Hwo10okWAIxwIHw/wCmlacVSEAstcCUVct0wCrsVAdy1Q9y1irMrQ91YpqQpRKm+NtVVwZq+1ViaqNRait4M5siaAHFQ3kJBgwfPyotlqJhWrVqmYArLTSkluAAIGPuTzGflU5X/O/wB6GdMqePMknGPLjn8687/kMeyVev8AJtgl2V2s0hIkkq6wAQZPEgiecEHFQ3Lbe8ypuAtBB/FAAJnbHIn61dalAwMKOQWYY+ZJ+AA8oql1F/YCVDM8mRJG765CwZ9DXiZIyjLU61XZS6jTbWgGBMiRgQTK9v8AbEUHeusUK9lIIJGYkniY5P2FWmquSbjeD8IZsSoA/pyPxCPjQOhs+8X3gNsATJhsEZ2kDvBkHjFawbq2RQzR6NlUkCLwAKkMQ5G6GAWIkDdM4g0Et5trE5IIyZzPJ8owMf3q4120v4eI8MNJUZIG2JyNuSZFV3UiilVtxtKiVJMk5J3ANjkgA5gVpCTfYA2ruPfKjJYbjjGWYsSOwHfgDyqJxtII2ttUAnbAmSACCcseZ+1TIwJeQIAIaTtIHHhkySCRjPegNRclp5kzxHc9vKuhclBOouWtiwrG8NxusxG0knwhR6DvyT6VWOCeeB+1TveBPbPl29ABiuWriwwI57lSYE/0wRntVrgashtZx25OOKmKkEEA+Lgnv5/ea6LGDiPjnIieMxUQYg8emR+9AMnW+4xmlTFuiB/LBMZMtJPmc/Cu0qX0TR9G2ekOf5V3Y1hINpllbgIwA2eR/uBz5UbpOmi1sAZmW2IUMZj1nufIngVPbuuVUqouCVBO4AlYy4ny8u9FNbroxxj2kXRXWdEq3GuCQWABGAuDzAHPr8KMtaO3LMVHjjfOQ0cSD5UiK6bgAk8Cr1il0BBqLVuwm20oXd5cwPXmOw9KrS05puo1BdpPfinEcDy/OsWWkPtmoNX0q1d/Egn/AHDwt9RRCY55p6UhlRa0Wp02dPeJA/oPf5Hw1Y6H23zt1FqD3K4+qt+hoqo9RpUuCHUN8efkeaALrS6+zeE27it6cMPipzT3WKxd32cgzbuFfjmPgwzUq67V6fDfzUHcy2PiPEPnNUpfYqNeyDFQXUiqrQ+1VlsXAbZ9crPxHHzoleprcvm1b2sqWw7uDMFmIRRGMhXPyFUpWxNEwNNupOKewqNjVkMAvSDFVnUOas7zSardaPF8K2gYZOivdaiZaJYVC4rdM56B2t/P9vgagZQ3hJHPE9/8FTvcwcH6H6j+9VursoGEWyd2SRtHi4AgiCYk1x5szjHq0y4xTY7UXFZiCdq4Bgzn5g45x6UBqryuXiN7AyBmIHJA+CgxjFR9UDEFA0lpXKgmMELGIGSZzzQN/WvaXYwVucxnM8qIwQrcV42aDk6l2v1OpPgejpuPhBt+Isd8J+E7dzR4jM1F1HT3Le4+AAgQgxE7tpgYjJMDznzpC+FsK7MUHa2F8PBhATmCJ9KZ05jdC7wzPuwxHEKxIkjjaWz6Y5qVYwI33VFQeGSGyJY8ZLAE9gACcRQ2qTkn3allYgmc5xB5Bx/VFG9Q1gK4BAHhggBcDsCBnmT8KAu33drSkAswhTnxKQAsl8QNp47zWyT7olgKwY3NMtld0E/8Unscile06j8O3MSWB8JwY8yPWM09tRsb8IwDAkeRzI9cxSsN4W3E+IiTOexP1gelbBZAVByYIMjuOIJgn5/Wo3uBZ2kAz8/Qx9KsX0agK4/9t90E5YdgM9+3/iqyFEySCDjM48sVSGhK3BMwCASPXt9pqNrhzk5n1MH96lexzJAz3J4kx8MDvHNKyhBkdwVOAeQZ+1OxkBgef+fKlRIjiPqT+hpUcBwfRIsam3Ztqt1PfN4S2wNEScqWyCIE5gx2mrnpuoa4g94qo8SU3hjt7MQOJ8u1ZHppuXL1gtb95bTcE1IuN4drEHcu3aHInt3862P8AwJdSguMCCxtruycEsBJgYjg0YpOk0WPuJVL1nUQdvYZb49l/WrnqOpVPVj+FRyf2HrWWIN1woMj8TnzPlW858UNIm0VvG8j4UVbTEn5fvUq2xgdh96TmosojqQVwCnIKAOxXRSpwNAHM/H7Ui1Jv8FMUnJNAEGq0Vt53ICfOIP1ofoPs6lu691CyhokSRuMROPLA+tWCjIHnP1q193tAAqooUir6pqzZTfG8SBHBgzmf7VRdA6qLqO7ko1y4zBXnCg7UA7CVVWjzJrRdVgpB7kfvWXu9GbJQgj/AGnH3olJxfAqvsvJjNVt4yaqBde3g7l9CIH7Gp7XUfMT8MVrjzx9mM8T9E7iobn+efyqX3ynv9aTD07yK6G1KNI5nFx7AIlMEnETlST+c0Fc0YV1dgSdsiJOQTO7z/po/W22IO2ZE+vaST8pqO++1d4BYiCBOYgYz8vpXLmVO0v+pUa9+wLqBaNygHwsCORDZMkfM4ny4qi13TwFJBJMy6hSCEhomCZIz2xNXbXQ1sE8rBzuGYBEwJ/qgzFD2Q5Uh2VUggqPFtBBO3BDbZMA5868v5E4bNrg2inRUXdDbYBQxCoOSNxnaGhjmTzwI8VP067vHEgkiCCCp2lgQOP6oj0qYp7tSgeLhUgFdqYYx+GJGFM5Py4qstL7q6IJKiSpDEeIAlSNoJiQCI4nkVgueCx2qXbIJMcE5kBjAAEYwAPFzu7TApRpAwGw7XSdxwJAkgiO/Y+vxrTdW1YeSrLjAA5/pCtujxtP0HzrNa/UqWJRSAeFJ3Ec4JweCPL4VvC+iWGajT2448SGJj8XGJiCwzn4kzTL+mQAypWFIA3ArunM8Hucc471EdWAp2kLLGRO4ZEyJM5Ag0+7q9+VVtiBiqkwMkiQS2DAORPEYmrSkIitECSxLpB2yDMkggnvtx25iKB1VkIwDeEx4pGPMYH5VJqtQBtA8Q4IwBgECSpwJJxSteKA4nbJjcZJAgeIn8quP2UiMaQe7VyQQxZR4hKkQQSJwCDifXyrlzQmSADtx4tobJ+H5c1PrLKW5CyZKmTjbOeOTzXbN8wFO0rcbPAIEqSATEYC+Xcd6q3VjBbWhEZk/Ajj19a7Uuv1n8xysMs4J2gwAAJC4Bgcfc0qpWB9Ba7TW9Obdz3yrdtqLZjcqGBuA/h7ZggyfXg1YL1tnXwWtrN5mY9SB+U1VdR93cuM93aiIe8DMcse5iqTqPtNI93phtHHvDg+u0dviaqKq6NC31Ot2vsQ+8vv+JjmPj+3ajdJp9g2gye59azvs1ZgljzwPzJ+1atU2LHeqKRwqAIHz8/nUTiKk/w0M77mgcCgB61IF+1MWptlACpClFdiKAGFCe8TXDjHkT/apAxjiIqFDmKACdDZm4D2VSfmcD9asGpdJtjaSeW4+AwP1NT3bVaxJZTdUPA9T/n3oOyYFE9TbxR5fnQls1lJ8lJcEtyDhl+00Ff6VZ52x8D+lWaNiKDY72Pkv51JRSX+i3Dm2QPRp/agLlvUW+UP/T4h9BWxIPeCP+LB+tRk/wCTTXHJLSfZnNB7y6SzqqktCASDtW0olgeCSp+1Bm+hNxVfK7dyzthySWB78FTj0onqvUNjhsQGHf8AuOYqy1/T7bFiyCZ5GDyBzVPLstbtezFQTd0Z9m2gIS28gkbeMSBB+mPSgFuq0rKr4c7lYgwNxkiD5VeanoXdHODjkGRkZFU76W7aK7lYqCSd3jDSCD4uxjvXBk+NJl6tAevWAboXccZ3EgOF5LDsciIGTQ28KpuXAC5O07wNoxKKAPQicCMZxUnUbW62u1iNoG5QIJzJCQcARjEz5zQWs08BpOUZLY/qhoByy94gzB7+VYxhKK/ITTK++5Ks24IWYkqo3K2d2IMzkjH1qid3gDxDiBJOcyRjHwNW+qvGCpVixgyLgMA8nGMn8hVddU22aADjkGYkgYORJ/WuyBBHYumQq7ST5hcciAT5zVillTbeVDMCpckmFIYyARIAM8jyx61oWVBBO7mNuJGcEDyE5qzs9T2aP3W0PvLzumQxCjeBGYEQJ5APaidvoALTWN7CzCLuaA5IHl/We3fOMzU+p0SqqHcMkr3HgXbLqxEESSBH612/pDbDBiW8KyJGJAOPh4QR2yDxQd22WZFBLMwAQE4AOFAM88CqrkVivxuJXaw9YLMCe5jLcE10qpKhUCgwGALMSw5aO3fAoezbUFt4YlZwvEgxk9hSe2ZICx6d85ntJimAal/aIW4I/wCSfuVNKgxqLi+EM6hcAAmBnP3muU9R8Hu/VdIt24Q67oMgZyp4I9cfnUS+ySsJtXCv/CwkfXkfejdUoLI6HcI2kg8EZA/OrrTpKhh3q3xJo1jyim6Bp9vgYbXUkMDyPUeh86vrpzHzFFWNPauE+8EkYBBIYfBgZ+VN6t0e57s/w9wbx+HeAR2xPw9DTplFT1DVLbB3MF7Sf086rG69YRYVixPkp+uar9BpFuMX1txsSPdri5PkZjaPhRqf+mzBsXI8/GY+lz9KVgH6Xqdl4C3BPkfCfvVmvFUV72asXU36O5vI/wDjLT8s+IH40P0rrRUi1dkCY3HlTMbWpgaULA9aYamb8qdZtcGgZBeG1Y+ZqmsaxmY7eB3P6VadUueBz3Ij4VX9MtQq+tIGavpqn3See0UZE0J04xbX4Cu9S1otW2duwwPM9hWvokoNc8sx8zj4DvQqfip2lBa2znkn7Uyc1iuyx+t1W1QB+Mnavx86fp0CKFAz3Pr3P1qv0zb9STGEED/mMf3q1gSRQI4LHcz8TTY/WpGSOWn0PNQWxI+NMZhurMWtvghm3NkAyA0AR64+Va3m2hmZC59cT95oL3A7j7fairaxYtxwCU+jbh9mj5U3heNWc2KdyaJJrhJ47U/bimtP60G4PqdCjDxImfIQfqKzXVuj2bQLjePebtoCb4unJIzIwPt61qXunsJqu9p7DGw20qCIaWgLH9Ukg9s8VlmhtBoGeN+0Ny4rrJ8DICnhjw7jiYE5B5oGzrxkMmPQ8fI4PzmtJ7U6UtbMvva2FbHABw0LyBG0+QisZRialApRUlZeWOoWwsACAVIViYkfiB9DRaXfeKmDIWG8ICjYRtC7j3AEnJ9KzBo3pWt93dts8vbVwWSTBE5xxMTWkoJmbxJdGg1uouXl3XD4lUDg+8ZcRuPO3IjE+tP1FiyWIXwtAIUW5BbbJBL9p7Z5rRdK9nLOqUXrW1gSfEzsrnxT4lUwDxjtXOq+yl1VOXjkkHeOMeIeIAVMYKqM3GXaMp07UWwYKmNgL442sDAI7GBmh21QLvctAWoMqNxMciAXM8fGitToHsAFYfB3ekDgz2z38qgtpbOWaWacQsDvM8czU9IWoAt0DkE+u6P0pUbpLAKyT9HC/aPnjzpU9kI9q6TYCW18RaQJxBGBn0+B9a0ujMCASR8v0rF6ayVdIkA7VUg+A/8ANEeLmccGt1p0IUBomMxxXRjSY4yY5McVZafU+dAbKlt1q0irCtb06zezcRW9SM/9wz96pb3sxa/oZk9PxD75+9XNpiKl3A1k4J9lWYvWezrqdwEkcFCQ37/Q1Q9T0165cUKlx3ghpQho7FjGe+TmvUHTyqFhU+Jeh7Moekm6tlPfW3BUQfDPGATGeKsbN0NMGR9xRoaKZfso/wCNQfjTcAUzMddvM1tvdqWA/EVG4ADzj/MVN0/8K88D8hWhtWUT8KhcRjiPUcVTalwjxAGTt+BOBHkKnXXsadl5om8IrJ+1HUve3QgMon3MiTVp1PXvbslUR2uFT+ETHmT8prEae7JzzPfnHY0pyQI0+jb+W/wn7GhLl+BNMXU7bTeZx96zt/XNdYqHCKOTIz271nFlvo1Xs+ng3/72J/SrW7bqt0ekbTqhFwXrQw0DKz/VI5E1a7lORkHvViXQG1qJ7DvUaXRI5H0qfVOACPTPr6VXqZPryf2pAMZeQRBBOKntN/KZI4dWHl3B/Spuq2wLgI/rUGPz/OordvwXPKB9dwiuxy2w2ciTjlojt8kfOpKiQw8Ht+X/AJqf1rlOoYUg/Co9ZZD22U8QQR6H+1FXlBAPY1EBQB5L1O8RutEMrMoVgQGBURkMTuyAuD3nPasJqrBRip5B/wANej+09k2dXuMldwYztChG8JAnJO6cHHFZz2h6ez2jeyXtttuYjBkhjjHI+1c2J6S1ZWFN3H+v+zLUqVcmusZvf9NOslLi2Qsh2gx2MEq0d42kH0Neqlo/z7V88dHuKt62XLKu4bmUgMBPIJ8ua+htNeF+wl8MGMbL0d7igAuPRsN86mqZHTorOr9MturE2lJIzjJHfivK7PSXF0j3YCWwd7tIXbzvJzzGIr2aO1UPVeg2mcXCpO0HwgblIGR4TiQfSqUU2Z5FxaPJp8oj0mP/AOq7Wx1Wos222OGQjhdqggesjnmlWjwpcWjnWZ/TPU9Fp1VU2hdrZYoIXftgkAifjFXFl+Bn07/eqrVdW2yogNHJIEHuB29OaseialtviAk+LiOe/pUp06RtwGm2RSiilIprWPKtLHRCpqdWqMrFICjhiuiYMRXSQaiD12aVDs4yVGRRC3K48GmmAMaF1GmVmRiMoTB+PY+Y70c1uo9lPglg28qZAmR86oOuaOy7F9xS53jMnzI/UVo7idqrundICMWJ3HtPYfv61hkxNvg0jOlyU3S+lXA6tcClAZjvgYlSKsdb0Kw7i4bYDf8AD4R6SBirxbVQ3q0hjjFURJtlRZse5ffbAIIKuh/CR6x+dVtjqy2brWiDtOU7wDn+3yrQMtQDTqCWgbjiYzFEsCb4BZWkC338O7BnODj60zpumYgn65qa9oEbkRPkYH0FK2jWx4WwPPn5kYqHiki1li+wfq7N72wf/jKFAf8AjmYPyGKuNBYAsszf1Hb9jH3oXU6VvdFHiYHBmGHB+wpWtYHsWzwsGfjJkfWpWSoOIaXPYohqh737MOYPerUev+dqoLlnZdLTKMZ8ysgxuxV9ZcMoIn1qP0NET7AVIoQ8Z5GDUp11sEjd9sT5UNqNSs7lIPYxRYFD7adH3AXwCWtwwAwWUZKf55Vm+jahL1i+SoaNtyYgHwGFKknK7OfX0r0vWgNZ+Veb/wAONMurYt4TaY7ZPImAJ7eKsMkL6On4bUM8Zfv/AGZ5SzyST3JNcNT67S+7bbM4B4I5APf41BXWYO06ZyvTf9K/aF3uvpmAIuoTIMHciYMf8qkH5V5jU+j1b2nW5bYq6GVYcg0USz6HstIg8j/Jp0SO49e4NZT2f9q/4lPfbYdIW+g4zxcTyBzjsceVa+0wYBlIKsJBpCMh1v2P97dZ1VDuydzPzmYHYd49TSrZKR35pUjPxo0FrogMqXwe23GDPcH0q3/hgAAf8+lThh8KcDVrgrVApsDzpotmjqRUeVPYWqA800r6Ub7uq3qHUPct/MSLcE+87Ajs3lMiDSnkUFbGokjNAJiY7d6Hta+2zbBJMeWBiYnzj9Kxvtt7W2hbK23ZbjyBDLwMzBwJiP1qPo/Wd+jUve9yq+HcFDXGYDi2PM/A1wS+a5SqHX2UoL2b4WvnTYoHot9RaUS0Hjf/AO4STneIEVawD3rux5VONvshxoHmmmpzaqt611O3prZuXDA4A5JPEAdzWtohkxFNUZry3qH+pN8m6LaokQASslRMbvjkc+Q9au9D7de+tFRtS5tw/wDQzcSI471DzxRK7PQu1BXBWPue1V2zb2vctm6QCAM4MknHOYA/KqzUe2t4W1DYLzJOGGTgTWMvm44OvZdWbjU3lQSxAFDabX27hhWzXlmt6xuQANjOZ7g8c8GndE9p2tkG2F2qwEHnaSZgY47R86MfzdnyqRnKPo9aKVR+1WtW3YcE/i8JHODM1adG6iNRb3qCBVF7ZdI95Ls+0BCAOJIO4bvQwa6pzeloRX6P26V7W24u0qApeRHiMKSvIJOPKm2+thLGy342JYr5c5B+cVk7+mRNMzqQ5a24eQSAGZdrIzD8XhbIjzxFF+xnTyy++92Ghf5Yk43cEDudpPlXG8bf70aLK0iU9RN26247QJkp3gYB9POrPpvtTegqttCEXxkHtxPPeQayFrUtbu3NploZeIJYSCJGJobputaxalSytcmcmIgbSIwINc0YtfYOb9Hpfs/7YpaVrNwqCrE+IRMxInPBkcUL17rOneLlkqLgMMiSQRzOBggc+leZ2EuMNxJOzIPOcYHmDIq31PUFdxbKKPdgyQDggyZk+npWu0kn+g/KbPXe1Nq1ZVGcMxIELkgRzmMYqj1V/flZIORII+Eg1mtTqS/h5bfvPLPMCdsGNsCQD61Favs4hSFcE+LxCQQB4okkQ3byHlTW9p/YeV0F+0HSrV422G4XGUKRgSZIBUkAZOKg6n/pvqraLctgXgQCVGLiyJgg4PyNbK309A2QuwneWDeHwqDtBJkgNBgjia2Og1ANsGQQMSpkRAzxXoLHxyYRzST46PnZOi6gsR7i7IMGLbYP0oj2f6IdRqksHcssQ5CyVgGZHbiM19GrkSDIPlxQ9jp6IxZVALckACczmOTS8Zt5+HwA9J/0+0mjQXLL3S161tcO4Zex3ABRBkRzGazvTNc9m6bUFk3GVwI82BOPU+dbLX9Q2qFz4Rz25OCa8/63rVYswkk8/uB8a4vkZvG+EaJpxTL7qnXPd3GUBCBEEznHNKhfZ3qOhe1/+1buPcDEBlDRtwRwPMmlUrNF+x2evKD3rtYVP9VdJHiS4rSJUx38jwa1lzrdtbA1DSLZE5iYPcwYH1rpU0K0Hg07fGZwPOvKNd/qaWe4bb7VUFbYCTn/AOwzyeRHzpab2qvXxbO9huYqC3duSFHfy4McTWGT5CiuFYJpno/WerCzZNyZHmomPU+Q9aorPtAL1plvKr7gZUMgaJ8i0Yx3M1nLFy5dAXUv/DJJDeES2PDLN5nt6TU3XunoCDb91AtxJMEDsZQhSczBHlXFkyZn+beq+maquuzOavRaO3Y1ADsVS4uCviK752bjiYxI8qt+g9Ws3GDLbRWUnaCpKkn8TtMkkTMAYis1Z09tlV7jMLl50CgSAQSGuH08AZQ3GRWq6nYHjex7pYGQqjMGAN0/MY7fGokp63Gr/n/pKLy31JL5YB1a4ogkKQpGCdizIwe/OKtulrtYlS+cRcHEcxH71idJYfTh3a2gYpDFJ94BiAWZ/iJEZIradIW2VHu2DR4Tmcr+KT3yee9X8fG5TU3zQ3JVRoAleR/6sXVu3l2XJ/h0ZriHdAIIIggfiPbNb/qVm5etEI0Hcu0ieQw+wia8Y61o3tam7bndJ8TAMUnwsWAUcgkc9iIrvySb4MpGWuPvaBLtJYuM7lGQYPfwj71oNdpb2iuWkuqAWtysYaH4me/iyO00F0bVWE19ssZtqyCVQoWImRBmASYPpHrV57Rdb/jb9xGQ+CFW4WkI0wZYBQBwcn+k+dJ0RRF1N2a4LYtLbdyiLmc4k7hjvMz50B11GyWeInYNo/FOO+Bj70Tf66lrbdhbpQuoUsRvY+B2QDKoNp/7zVZY6ql0vcuqZKFVSGhWid2ABBIiJ8/SsHidpjfQFoiHYIxYKxiIBUHtJ+9WXsxYKsi3ZFtnAJ2jjsZM+HjFF3+gMli8Wu2ldE99bVSClxCp3BT5qQRHp8K12i0l6whtae0t4gIgLAOA3uldiGX8KyQviMY8q2UERqzd9F6Wtm0QuSZbnE+k9qy/tze8IKMVKsBcVpAhl7QPFMxg81L0TqerXTl77LvDMqgCJAMRA4jzrvWOt2tUl3TMwSRg7p8YPAgcR9xWuVqUKsdGI0mtW3Lyv8uVKANDgrBnOI7Y5p9g3DpthDbbhCqEaGEIobYR/VuUYjgfOqvqqG0zsHBLBlHcMBtxAImT8xzRHso127aIXwNYQ7IGZ5uSWxO1DJnIMd6wxSeuqYnED1Vi5p1tqUIRidjlRIIJP4hjMfc1V60FwhEFRtUwRuAO5o5gwAa3fQ7SaoXrTq211JGN4hQACQBKtHcCPmYrN9J6BuuiwVLH+Yu0sELOpVlWQedjTj/dWmiFT7O9MuWBbvEOQ4KhAZ8WR4j257cYqfpXTdSxL2lt77o3ZI3EEfhIPmM+dB9d6eEdv5PugbbtCNM7ONyAeEZiR5TW71PTLyhL1m7bYlwbagbS27G5zMSoPl2ArSHXJDTM7e6Kzot4JbV1Yl99o7TIVSGyAF4b9fKPp3T0tajT2DnwI7KSCfeIXDJIgRuFthPn5VteoaHVPaZ2f3gBkoJ8WNpUweM4zgx61jXse6cahhtRLiNsI8RS6TZuq7TODEqBiqilFDpvg1XR9BYuam64uBtuAouSAxkv4TyNzRI8quOmdGNpnMoFLsyqibQFbJDZyxJJJ+FZFtrsdTpxva3cKG0m1G2c71JO4QBMGtt0W+5sB7mSJHcEwSP6gOYmtd/YRj6Cilc215z1Hql1rx8bKwMLn1IAj4wceVS9N9rL/wDEC1dYyCocbQCO08gCT8a54fLUnwi3E0vtW7C1A4PMGGxkx6cVghrrTod6vEEBtpWD/wA0R963ftB1Ih/dW/dkgZllkSCJPlXnHUdT4tqsQpg4JIPxHftmsPkcysEi60+tsbRCg/8AWB9sUqycg5IWe+V/U0q5/wAf4i6YFp7kg+LxDndmfrR/XPazUPpk0zuSikFRwYAhQY/pE4B8hVDb0t9ST7lz8jUmo011lM6dp/3Zn+9dKXPZOrBdPq2HBzyM963/ALH6q6qb3tottTi6wWSMCELGeTyKwNvpd6R/LbzOIj60cF1JG33bkDt2+Q+dZ58e8dU0XH8XZvOse1+nL27a5XduZokL6KD37egqk6x7YvfeDlOw48Plisve6dfYyLTeuIzUY6VqWP8A7bY+H70o4Ipcu/3YNyZseme0tlGszbzbDGGO5RcYwHWfwgCcUN1L2uYsy27aLySxMsZbduMEDdz6CTFZvTdMvMpZULZKnjkc8nzqVek6gklrTZ5yv71WkFKxbM3lj2wVeni21pQTAm2SGJBDFnJHLMJwe9F+zXttZ0+l2l3ZyHLeHCycKGjJY9+wrz6/0zUHaPdnaOMjy+Nd/wDR9RtCi2QJyZH7/Gntzdh+x7Tof9QLX8IrrCtxzxBEyDkyDz2qr657X/jt3rSCyyrcZrby87h4j9MAZPFeZDo9/aIUiOJP5ZxU+q0WqdAPdjCxIYT885NHlb9hyBdV1lu/qLjBgqbZErtDEQMKCYJ3EyfWpOte0BPuja/lm2BMKuW4kwIOO8d6ib2cvmSUI8I2jGT8jUL+zOqYAFOPUfer3j9gkVLXpYs2SRg+vn+dT/xLhAfeTPK7j+EYyKPHsfqf9o+bAVI3sZqf9o+O4VXkh9lUCv1I3bYRpa4F2hnYQEM47GcjJJ74r0zpPta1kIrXEYKpN7awnbwCzdnAzAnEV5y3sfqhBCg/9Qos+y+oksyQPIEEz8zUvJD7Cj0X2p9o7Nu2szvXcLZI8LA7X2vtMcEA+cSOa80se0O19zKpyxhBBznHlE80Xe9mNQ1sL7vxAwPGIHrHbgD4RQY9h9Wf6Vn/AJx6fvS3xyXLFrYfa9rD7j3JG4C4biEyXDYEbj2xnzxUnQfbN7KkGCSzOBtnxMeATwCJBPMVBpfYnUggn3WOQTPx/Om2PYjUMAd1sAwQdx4Pypb417FqyyT21dYYIqMJBCk/h/2gTAHE+cChem+0Vm3fW+bBc7DuUtjfvH8zj/biPQVE/sNqP99v4yf2p1j2Q1KGd1owCPxHv8qSyQXNj1dA3WvaUM6+6kIsyTJJmZEnJUiMNSse1jm8rO7BV4jGBPYetPu+xV4tg2wO43E/GMU9PYV5k3UA7DM/kKtZcddhobrq3+oth9OqaVnS4CGZgsARyIPMmsH7Qdae/bD7zuBExjAiCexOFM/CeKls+xNxTIvJ8IOfvSf2Nu5BupnttP71LyxvsNXYD0n2ju6XU/xIIZ2k3FJhXDc7o9TI8jFbLo3+qVve1q/bY2XxM7iMQcEjB/vWW/8Awq4Ym6uP+E8fWmH2Ib/7l/7D+9Ws2Oux6IG9oesodQ/8OpW3u8G6d0fWp+ke1D2GLbQdw/Cw3D5E5Hfyp59jG731/wCw/vXG9i27Xwf+g/vUqeJdMTgh3WepNePvGUWyQPwM2RACzuYgz96ETqbSMDaOAIyR8Yxiix7NXY2+/kGMFCfzNBdR6JdsrMllEQYO0fLMfrQpQk+ykqO3tQ5OCPmVB+xpUNb06x4ru1hgj3ffzz8qVVrEq0b0j0rkelBrduj5djHyqcai5iSMDgCfkR+teM5yMkyYJ6V0W6rx1a6TwMd4gf5FCXevQYMT8z94qksjHsi9AFR6i4EVmI/CCftNZ7/8iYEQAV9BUPUeutdU242hsHHrzWkceW1a4FujR9I0+20gMbiNzf8AMxk/c0Yqj0xWJHULqMTLboAkggR35rq9aYYXy+dVLDkbtC8iNrIn+1OkfvVD0/X32X8BOMGPvmjbWsunBQYJk4x5Y5mueW8X6L3LRLgOKmA+VV1m68R9/wC5qcs0SSOfTioeVjsLmuAn96G99AiPPP61GSSRk/TnmKXlYwzf61xWPnQ5niftTA7D/O1JZZBYUb0Uw6vvUDXPM07f5fcUeRhZKmoaMefzpn8W8evxqMagwQfWMfWkDjy+X+edG7EOfWt5Hic/vUWn1bhV9JGM9yKfmPlwJmuLYAwJ5n5+s/53p+TgDr6p5wpb4VGLrloiOMz6U3UuqjllHczxPenWw2TuHJ4A++PSKNuLCx4doP8An50tpP8A5moNX70iE2GfMkHt2g/nUdi3cEElcdgCfpVJuuwsJW2wPJrrE+cVEN3mI7jb+tSMpESBHp8MRBo3Y7GW7zDlia7/ABR8/lNdMnExHx+mfpSuCACT35/TFPYLF/FmP3J+2K4NZPf86gbPAio95mBVJslsKfV8An4HtSOpOfEPhP2ocme3xn7Ypy3ue05jtIGD9zTti2O3NMLh3MiMfMgE/WKVS22EeX3pU/JL7CyT3Y3cn55z3x5cU3VWtoktHaAvoTz8qVKuVdoPQFfuGB5dh2/zNDWtIrR4QZkCaVKt1wuCQoaBcAAA/DH+cVN/6Sv9QWJ+eOKVKsnkkvY0kdfSIwAImY5H3qW30xR/QsjvHxpUqhzl9l0iQ2yAAPKMY4x+lcW3BOBkf+aVKl6AetvOPvxXH5M49BxH1rlKpXYLo61oGYmftUbyO3rzXaVWAm3R8h3pMGPHH0pUqKA7csEcn5fGacqE48vXmuUqBkSXwWyJP+c1KiZ3AY7jj40qVU+wOqw8o9PL0qINu74PJ9OKVKhIZDqkBRgxlSM/Oq7o2pJd0Y+JSDMTk4P1In50qVdGNfhIh9ly07eQe/HaaHuH1n5elKlWKSKY+25zFNVmzHrNKlVUDIXkhozHr9K4qmAIMAcSPOlSpk+zpB5Hx9Pp8qbvPEDPc57cV2lVASMT6D+35c01jxPwpUqEJk1u0e7f59KVKlQ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hMSERUUExQVERAWGBQYGBcYFxUVFxcXFBcYGBcYHBUXHSceFxkjGRUVHy8gIycpLCwsFR4xNTAqNiYrLCkBCQoKDgwOFQ8PGCkhHBwpKSksNCwpKTUpKikpLTUpLCwpKSk2MikpNCwpLCksKSk2KSkuKSkpKSkpKSkpLCkpKf/AABEIAOEA4QMBIgACEQEDEQH/xAAcAAEAAgMBAQEAAAAAAAAAAAAAAQMCBAUGBwj/xAA8EAABAwIEAwUFBQkAAwEAAAABAAIRAyEEEjFBBVFhBhMicYEyQpHB8BRSobHRByMzQ1NicoLhotLxFf/EABcBAQEBAQAAAAAAAAAAAAAAAAABAgP/xAAcEQEAAwEAAwEAAAAAAAAAAAAAAQIRIRIxQQP/2gAMAwEAAhEDEQA/APuKIiAiIgIiICIiAiIgIiICIiAiIgIiICIiAiIgIiICIiAiIgIiICIiAiIgIiICIiAiIgIiICIiAiKEEooUoCIiAiIgIiICIiAiIgIiICIiAiIgIiICIiAiIgIiICglHOAEmwXHxvEC/wALbN3PP/iC3G8TM5aZE7kiR6fquFjKxLgKb6grn3mvdHqwywj0UYjFEnu6QzP3PL1XTwHDG023u86lA4Hx17qjsNiGhmKa3MCPZq09M7RsQbFu3qu+vM9oMKGto4nSpQq0y2NXCqRRdT/2zt9WheipVZUjnFlYiIqgiIgIiICIiAiIgIiICIiAiIgIiICIiAiIgLCtWDRJMBV4nFBgk+g3K5FWqXy95ysHwHl1QZ4nFGofusH1JXGr4x1R3dUBPN3JU4nHPxL+5oCG6F3Tdeh4dwxmHZlbc7uOpO6DDh3DG0Wx7T9zuSr8Ti2UmZ3eLkBEk8rrS4tx2lh4FR3idMNHtGOujRzJ0XiOI8SfiASWmnhCbazWM39q4ZflfUgaKwmu7gP2gYbGVC01KdJtODkfIOZpnvHPIDA0R4YJk3nRe2wzRlEGQbzqDOkdF4zs7wxgp1Xd20NqsywZ8TSCBI2BDjtoCeQWXB6HcsFFrsuRrcuVx9kgbQMt81uXLRQe3RedHE6o96fQH5KxvGKnNnqDPwBRXeRcinx/7zD6EfkVdT44w7OHmAfyKDooteljmOEhw9bfmrwUEoiICIiAiIgIiICIiAiIgIiIC1cZjgwc3bD9VVjeIZfC27vy/wCrn1XtpNNWs4AXN9Sglx1qVTAH1C87XxtXHVe6o+GiNXdN7qnPW4lUytmnhW76SF6/B4JlFgp0hA3I1J5lVEcP4ezDsDKYvudyVz+N8bZSDmh/70CXEDN3Y5u5XVXGePtp5mUz4m/xHjxBk6NEa1Ds3VeRp0LPqvOWHBxaZcQSQ3O4jVzcwsBafMoJqOdiKtNjz4ScxYbOqFomXDWAL5fiu2eFF9iA1k3GaCWzMAF3hJaInabLPh/BYe2sWPc4NjvaxyTsMtBoLocPvOG1it77eSYZBEkEEmTpmIgXE221GySi41HyDla0CLTm8I0GwaI2WLpmXBpMAAgRbWI01UQTrBO4DzDTyiLmd1lmfMQ0DmRPzj4j4qNIyrH6lWMw5AuS4nc2+DdGjyCU6JcbevQfJBhTpG5tlAvmJ/MXUd0G3ccvINmTO8nT1WxVqAWtlG31qop16I/l5ncy75D5oKWMLhndJaNJuXEaAE7bn1RjolxIEkEg5hJ29mNPNWYnHZzcQBpyCzw1FpBLotESMwk20GqCx/EXtaAHteToQXEx6iPxWDeJVfvOIHJoN/gtdzheBbnrMef5Kp0nUwPqLCwQXVcW9xu9xgzrlg+TT1XfwDoY0Elzo181wMFh/GATO8RyP6/NeloUo80FqKEQSiIgIiICIsXPAEmwQSSudi+IT4Wep/T9VVicWahytkN/E/8AFz+McZpYNku8VU+y0aygsxuMp4Wn3lUidhuV5nDYStxKoH1JZhgbN0kKeFcFrY6p3+JJFPVrdull7PwsblaMrQOXJVEU6bKTAymA1osvNdpO0OWKbC8A+09pA/1Dt3eWlyVqcf7R5vCzNlJIGUw6oRqGn3Wjd5sOpgHl8M4a+q7MfG7S0hjByZvHXUm6oy4Xw4vLWMblAJM3LGTJc5x995i51OgsvU4LhNKiczWk1JvUdBIkXLW6N84nzlTWrtw1IAy9w90AzPoDHwJU/b6jaZdWFOlU1DWkuLJnLmc4wXmLAaRJsEGGKs8PdUqubplyWBvaROYjU+QuNEpAkS1rWNJtLRmeNzA0Gw+aowlHvGwCwsE+LLUN+jjYmb206ardp0g0WGup1LjzJJkrJCWgDRrW+XXpFlsMpOiYkbEmB+Oqwo0rzGaNlk4l7r+J2w2ARVVUEmSZKk1SRlFvLfzVwY0anOeTbN9Xb+ifajsGtHID5m5QVfZI9o5empPoq3gEQ0ADmdVlcqTS8p+KDXdQ56dLI2mAdJ9fqVsmloLk/BYvpAaCCNbyEFdSqTGgGnkrKTQ0F7rwDDQRmc42aByvp5rH7NYucQ1jQS43Nug3PRbfBOFOJFWq0Nd/Lp/02ncnUvcNT6INvg+ALQXPnO4kwTOUHRosLNBjrc6krpoiAiIgIiICIqMVi2sF9dhuUGdeuGCTYLlVKjqruTOXzKgNdVMuMD8AF5/tL2ubS/c4fx1TaRdEbfaHtMzCNyU/HXOgF4K5PZ/su+s/7RiySTcNKt7M9lSD3+I8VU3g7L1GPx9OhSNWq4U6TRvvGwCqM8RiG02SYaxo6AQF4ji3aR1Y5Wy2kfZbMOqjdxPuUpGupiBvHP4vx2pinZ3t7ugL06LpkjapV5N3DNT0CngPZx+JLnuLm0HGXVDZ1aLQPusAsALbCyocL4a/FOIp3Fg6pENge43k3oOa9jTdhsIG084NaLMAc4k+TQSPMq/J3NMMotyNG9mtaNJLjYAfivLYRrDiC5lPO9tqYJ7w1Kn9RztMoMmdo2QdYVMVUpuOJf8AZmzAp02h1QibWEu3bA6yVNHh5eXGvJYHfuxDQTsTpLRAAjWxPJbOFwPd+J7u8rk5nEeFgJFw1o2Em5k3JtKtcpqpc6bABoEAACAANAByRoRjZUA5v8B/5xt/iorLOYMGG/n/AMWQkCLtnUWB+O4UA3sjhfWfx+gglxGirWR+KhvldBCmY3WYbrJA/E+VlDaPKTOnP4IMC0/FRTpSYCs7mTAF1t4XB5zH8oan+od2jkwb8zbQIGAwQeQ7+U0+EbPcD7fkNB8eS7ACNbClAREQEREBFErn47iMeFl3c9h+pQW43Hhlhd/Ll5rRp0C6X1DbclKdAMBfUMAXJK8N2n7XvxD+4w9mTBI3QbvabtiXH7PhQSdCR8Fd2Y7Mil+8q+Kqb3Wv2d4E2i0OIzVCJv1/+Lpcc7TswYaADWxT7U6LbuJOkgaBVHR41x2nhWZn3cfZZuTsvDcb4mXuFXEkF4u1hvTo8pbo6p0Nhvey0cXxR7ajq2Iqd5ibzluyj/ZT2L9i/bQc1qcN4LUx1Vpf4MOL5d4B36lMR2+zHCDjHmrVB+zMMtb71Z/Mn7u5XtsfxClh2zWc1uUDLSaRnOzQG6xKpdRqUqJbh2NBaIGYgBo/MmOW60Oy+FNTPVyyxshriBmqVHe3VdyEDK1uw9UVrP4dXxVQVarm0qL48LhmyMAsGB0guibkC7iV28Nh6dIRSbFg3MbvIGgLuXQWVzmEn6H0FS7E0xIzB7miXNaWmB/cZhv+xCgzDZUZxbU5vZgXd5Am4HPTqoDHPILj3dMaNBGZ5I1cYs0bDfdWsZfwjxG06kxtPJFQGEmNBuJk+p0A8lL40H6DyAV0Q0/I6nlPIKgoJFgsYWQE9SsgwmwBn6+AQVsaSYGq2MgbIFz7zuQ5easAy+Bt6h1P3Rv5KioZhrfZ/Fx3ceiDBjJMCYWdWr7rQBz5n1WTjlEAR56nrCr7s5u7Z/FIBcdqTXT4jsXGDDdzfQIMsPSzuNNp0/iOBIyBwkNBj23D1AM7ie7SpBoAAAaBAA0ACrweDbSaGt0HqSTcknck3JV6AiIgIiICIiD55+2fjuIw2DYaDiwuc4OcCWkZWyBI/wBjE3yjUSF827Hft0xNB4ZjR9qo6ZoArM6z746G/XZfc+1nZ1mNwr6D4BcJY43yvHsu8tjzBI3XwB/ZcZzSxFKHtOV0jK9p/wAhrzB0IMhcr38Oz6dKV8ox7TtJ2zdjn93QcO5gOGU6tMeL8fTRbPBMC2kBu7c7rxOC7NVMKTVoP7xjAX5H+FwAu5k6OaQNLeINOxXp+E8SOJtR8DQ3NUqv8LKTdXOcT7JF7G63S8Xjas2rNOS7WP4+5hbRw7e+xbhp7tMXJc46AAfkvLHGd255a91Su6RWxRkZudKhN209i/V21tdXi/GPDkwhyYUFpqVXWq4p4vebtoiAQ3ffksODg4iqC+XkaAf+vK+q25uxwrs87Eva5wFOlbKNyBvHzK97hMIyiMrMoDR4nGzWgakla2Do91Tv+7FpJkuvo22/JouVniazabQ6qIa0y2m4sAzC4c8uMOeIs24b1NwXVPFMM+uA59T7NghYEyatVzoEimLyZgA3g6XWnVD832fDvNGhTHje9xhkm5e8+EHTwtAudeW7gcBXrv76oYc8eEixY0/087ZJy++eZjWR1qXDmNAAZmy3Bec8HmAfCD5BEc+hw9rqYYzvO6Pt1XW73WzRUJIaTfMQZjexXTbhw1oaGtbTEENgRP3su56lXusfvO3JuJ8v1VTzJ6qKBhJ+tVcwQDp1PTkscwaI3/Lp5qlzpRSo6T+Q5J0WTKZOl1Zly2F379P+oIZTGnx8+nRX5w3wskvP1KUMKbcz+XUqvEVmjws/2dqT0nkgre4XE23Opcep5KRWj2RG0x02VTGqalYjLlGeo45abTYcy48mNFz6AXIQZCmZytvWIBgyQwExnd+MA+1Ecyurw7h7aLMrZJ1c5xlz3HVzjuT+FgIAU8PwQpticziS5zt3OOp/IAbAAbLaQEREBERAREQEREBcDtH2Up4kOc0MbicoaKhBNgZAcARI18pK76KTETGSsTj5BxjhGKwgLqmGfWYD7WHAqBwO2UkPaNiS2BOp38nR4qauEo0aju5pNAzMF+/qDV1SNpsJ5A3K/RcLz/HuwmCxhDq1FpqCYqMJp1BP9zIJ9ZWKfnWm59aveb5r47hOF95eqBRo2gCcx5eI33XqeB4sUwBhMM55dIaQwuzAGDUzCAGyIzucBNhMFWVP2NPp1s1OuK9G8Uq5fFzbOWz3rRrlIbJAkxY+lwXDquHZFWq+rUIaDbLSGWbMYLMaJiABZo3lddc8a7eE1zD6uJFOpyp02u7sHXu3PMBxmC8tJtaFsYXs9Szte7NWNMHKaniAcTJeR7z7CBoOSvawk7rZENBJdAAPkOs/WyaYvqvAmSS46nU+XRUivyt13VbGk6A36bc0hRUypCwP4ogyJUAIFsMAYOb+ezf1KDKMrY9469Bynmqu8gKurUny+fNY5XHYlBbiMUXWEgfmqcphZNoHcFY4rEBvigukhrGCJcToBPx6AEoMhUa2BZ9V9mU5guIuSeTQIJN48yF1OHcO7uXOcH1XauiABs1o2aPMyZJWPDOGZPG8h9YiC6LNEzkZyYD6k3PTooCIiAiIgIiICIiAiIgIiICIiAsXNmxuFkiDSfwpm0tPME+ehMarlY7BV6YljRWhzbZi2bwSbGIkmwNwvRIg83Lzd5MmPBsPW5d5k+ivZhhu9oPKb/HSV2n0gfPnv8VzP/xnAGKhqElxmpAIBMhssABA0BIJjUlBQ8eK23K9vmVgWn6/VTUwr2jxCB8Z8v8AsKsvJOqCylTMi2qiu+9ogdIWOYnmZWDhG/15oJt5qHvJ6BYsZJgXKxrvLfC0ZnyAY1k+6Pm6waOtkE1nhjC97srBbmSdmgaucdABddHhPDzIq1G5XxDWmCWNOo/zMCY5QpwPBhmbUqw+q32AJyUgdQxvP+7UrqwglERAREQEREBERAREQEREBERAREQEREBERAREQQQtatw5jtPCen6LaRByncMImDY7jX4HbyVD8AdiCeRsfxXcUObKDz9TDODXWixG+/ugganntK3+DcNFNgOVocQJIG8c91uHCt5QrQEEo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81303"/>
            <a:ext cx="408227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0733002">
            <a:off x="5393759" y="347073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PHYSICAL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222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Candara</vt:lpstr>
      <vt:lpstr>Symbol</vt:lpstr>
      <vt:lpstr>Waveform</vt:lpstr>
      <vt:lpstr>Describing Matter</vt:lpstr>
      <vt:lpstr>Physical and Chemical Properties</vt:lpstr>
      <vt:lpstr>Physical or Chemical?</vt:lpstr>
      <vt:lpstr>Physical or Chemical?</vt:lpstr>
      <vt:lpstr>Physical Properties</vt:lpstr>
      <vt:lpstr>Physical or Chemical?</vt:lpstr>
      <vt:lpstr>Physical or Chemical?</vt:lpstr>
      <vt:lpstr>Physical or Chemical?</vt:lpstr>
      <vt:lpstr>Physical Properties</vt:lpstr>
      <vt:lpstr>Review</vt:lpstr>
      <vt:lpstr>Review</vt:lpstr>
      <vt:lpstr>Review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Matter</dc:title>
  <dc:creator>win7</dc:creator>
  <cp:lastModifiedBy>TRAUB, ANTHONY</cp:lastModifiedBy>
  <cp:revision>11</cp:revision>
  <dcterms:created xsi:type="dcterms:W3CDTF">2013-11-01T17:35:44Z</dcterms:created>
  <dcterms:modified xsi:type="dcterms:W3CDTF">2015-12-07T14:41:19Z</dcterms:modified>
</cp:coreProperties>
</file>