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4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9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6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6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6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BFCC-D07F-46A8-B5AA-EA720D76144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61CE-F04A-4111-ADED-FDF0D527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QtVGYNEVu_pvWM&amp;tbnid=s0xZ2tlfXJpuUM:&amp;ved=0CAUQjRw&amp;url=http://onlyhdwallpapers.com/nature/blue-ocean-seas-waves-wave-sea-desktop-hd-wallpaper-848619/&amp;ei=nrf-UNzdJoaLqQHhgYGoDQ&amp;bvm=bv.41248874,d.aWM&amp;psig=AFQjCNGiX1-JjMmrvQOe7-__gz-tySkslw&amp;ust=135895683091246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-portal.com/academy/lesson/transverse-longitudinal-waves-definition-examples.html#transcript" TargetMode="External"/><Relationship Id="rId2" Type="http://schemas.openxmlformats.org/officeDocument/2006/relationships/hyperlink" Target="http://www.brainpop.com/science/energy/wav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6_1gbl4AnHJI4M&amp;tbnid=aXeXZQffAEb4iM:&amp;ved=0CAUQjRw&amp;url=http://earthquake.usgs.gov/learn/kids/eqscience.php&amp;ei=1-r-ULWDJMfKrQGciYGYDg&amp;bvm=bv.41248874,d.aWM&amp;psig=AFQjCNHc8_nd_ZBTafOLdf2-T2L9G1oIlw&amp;ust=135896994394617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docid=HPVDQ2qqXJ1ogM&amp;tbnid=KvUodI97GeyVFM:&amp;ved=0CAUQjRw&amp;url=http://www.layoutsparks.com/pictures/waves-1&amp;ei=9ur-ULfTNYjKqQHC1YDoAg&amp;bvm=bv.41248874,d.aWM&amp;psig=AFQjCNGx5CydKtE7Z95NkwFQmslyAHCJ1g&amp;ust=135896997521734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frm=1&amp;source=images&amp;cd=&amp;cad=rja&amp;docid=Al9FfCwMqRLDPM&amp;tbnid=APDOeBC-1YoKvM:&amp;ved=0CAUQjRw&amp;url=http://www.physicsclassroom.com/class/sound/u11l1a.cfm&amp;ei=TOv-UOjmH8jyqwHh9oGYDQ&amp;psig=AFQjCNG-gN0vV_O_SYmX7wmPA_dB6_czSg&amp;ust=13589700609896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jzQV4WrJU0qiVM&amp;tbnid=LXG-MkDU6Eo63M:&amp;ved=0CAUQjRw&amp;url=http://amazing-space.stsci.edu/resources/qa/ems.php.p=Astronomy+basics@,eds,astronomy-basics.php&amp;a=,eds&amp;ei=s-v-UMrQBo78qQHdzIC4Cw&amp;psig=AFQjCNFG2CshXxMaeQSWYOQNVxx8us6MiQ&amp;ust=135897016370471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&amp;esrc=s&amp;frm=1&amp;source=images&amp;cd=&amp;cad=rja&amp;docid=y5grg4RnEP51gM&amp;tbnid=kZ5mPXQ2rnws6M:&amp;ved=0CAUQjRw&amp;url=http://www.dbooth.net/mhs/chem/lightenergy00.html&amp;ei=ruz-UL3zBI7kqQH794GwAQ&amp;psig=AFQjCNEgkxyMe1w_Uq6G5H6jaq6CWHsolg&amp;ust=13589704145372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787" y="914400"/>
            <a:ext cx="7772400" cy="1470025"/>
          </a:xfrm>
        </p:spPr>
        <p:txBody>
          <a:bodyPr/>
          <a:lstStyle/>
          <a:p>
            <a:r>
              <a:rPr lang="en-US" dirty="0" smtClean="0"/>
              <a:t>Chapter 1 – The Energy of Waves</a:t>
            </a:r>
            <a:endParaRPr lang="en-US" dirty="0"/>
          </a:p>
        </p:txBody>
      </p:sp>
      <p:pic>
        <p:nvPicPr>
          <p:cNvPr id="1026" name="Picture 2" descr="https://encrypted-tbn1.gstatic.com/images?q=tbn:ANd9GcQ5RyDDyHEi3mW5ycQ35y6PSLAzlFP1j2OtupmNClJ7r0DE1AIz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5895975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3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pic>
        <p:nvPicPr>
          <p:cNvPr id="4" name="Picture 4" descr="Sound Wa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7593"/>
            <a:ext cx="8001000" cy="485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</p:pic>
      <p:sp>
        <p:nvSpPr>
          <p:cNvPr id="5" name="Rectangle 4"/>
          <p:cNvSpPr/>
          <p:nvPr/>
        </p:nvSpPr>
        <p:spPr>
          <a:xfrm>
            <a:off x="533400" y="4396468"/>
            <a:ext cx="8458200" cy="2461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waves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Particles travel in a clockwise motion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30" name="Picture 6" descr="Wave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8242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urface wave ani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45404"/>
            <a:ext cx="3638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3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</a:t>
            </a:r>
            <a:r>
              <a:rPr lang="en-US" smtClean="0">
                <a:hlinkClick r:id="rId2"/>
              </a:rPr>
              <a:t>- Waves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Education Portal - Waves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disturbance that transmits </a:t>
            </a:r>
            <a:r>
              <a:rPr lang="en-US" u="sng" dirty="0" smtClean="0"/>
              <a:t>energy</a:t>
            </a:r>
            <a:r>
              <a:rPr lang="en-US" dirty="0" smtClean="0"/>
              <a:t> through matter or space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Microwaves</a:t>
            </a:r>
          </a:p>
          <a:p>
            <a:pPr lvl="1"/>
            <a:r>
              <a:rPr lang="en-US" dirty="0" smtClean="0"/>
              <a:t>Seismic waves</a:t>
            </a:r>
            <a:endParaRPr lang="en-US" dirty="0"/>
          </a:p>
        </p:txBody>
      </p:sp>
      <p:pic>
        <p:nvPicPr>
          <p:cNvPr id="2050" name="Picture 2" descr="https://encrypted-tbn3.gstatic.com/images?q=tbn:ANd9GcRiD3dhk6IU8UGvpJOFohwqz5CMSWanuXZjIUXBRWGE_qsxAOUDC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79604"/>
            <a:ext cx="2087532" cy="26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2.layoutsparks.com/1/238606/surf-water-waves-blu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335279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46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waves carry?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Waves carry </a:t>
            </a:r>
            <a:r>
              <a:rPr lang="en-US" b="1" dirty="0" smtClean="0"/>
              <a:t>ENERGY</a:t>
            </a:r>
          </a:p>
          <a:p>
            <a:r>
              <a:rPr lang="en-US" dirty="0" smtClean="0"/>
              <a:t>NOT matter</a:t>
            </a:r>
          </a:p>
        </p:txBody>
      </p:sp>
      <p:pic>
        <p:nvPicPr>
          <p:cNvPr id="4" name="Picture 2" descr="http://share.ehs.uen.org/system/files/Picture%201_1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019800" cy="361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5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Medium</a:t>
            </a:r>
            <a:r>
              <a:rPr lang="en-US" dirty="0" smtClean="0"/>
              <a:t> – anything a wave can travel through</a:t>
            </a:r>
          </a:p>
          <a:p>
            <a:pPr lvl="1"/>
            <a:r>
              <a:rPr lang="en-US" dirty="0" smtClean="0"/>
              <a:t>Solid – wall</a:t>
            </a:r>
          </a:p>
          <a:p>
            <a:pPr lvl="1"/>
            <a:r>
              <a:rPr lang="en-US" dirty="0" smtClean="0"/>
              <a:t>Liquid – water</a:t>
            </a:r>
          </a:p>
          <a:p>
            <a:pPr lvl="1"/>
            <a:r>
              <a:rPr lang="en-US" dirty="0" smtClean="0"/>
              <a:t>Gas – air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https://encrypted-tbn0.gstatic.com/images?q=tbn:ANd9GcQWlyvZ0B2nWMadjg9oBR7ryNqZuY-jlyqFCMSTkiF1y9sB2dG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491" y="2286000"/>
            <a:ext cx="42672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5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</a:t>
            </a:r>
            <a:r>
              <a:rPr lang="en-US" dirty="0" smtClean="0"/>
              <a:t>echanical waves must have a </a:t>
            </a:r>
            <a:r>
              <a:rPr lang="en-US" b="1" dirty="0" smtClean="0"/>
              <a:t>m</a:t>
            </a:r>
            <a:r>
              <a:rPr lang="en-US" dirty="0" smtClean="0"/>
              <a:t>edium</a:t>
            </a:r>
          </a:p>
          <a:p>
            <a:pPr lvl="1"/>
            <a:r>
              <a:rPr lang="en-US" dirty="0" smtClean="0"/>
              <a:t>Sound is a mechanical wave</a:t>
            </a:r>
          </a:p>
          <a:p>
            <a:pPr lvl="1"/>
            <a:r>
              <a:rPr lang="en-US" dirty="0" smtClean="0"/>
              <a:t>Can you hear someone talking in space?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http://www.physicsclassroom.com/class/sound/u11l1a3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3572238" cy="299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26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waves do not require a medium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TV and radio waves</a:t>
            </a:r>
          </a:p>
          <a:p>
            <a:pPr lvl="1"/>
            <a:r>
              <a:rPr lang="en-US" dirty="0" smtClean="0"/>
              <a:t>Microwaves</a:t>
            </a:r>
          </a:p>
          <a:p>
            <a:pPr lvl="1"/>
            <a:r>
              <a:rPr lang="en-US" dirty="0" smtClean="0"/>
              <a:t>UV waves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4" name="Picture 4" descr="https://encrypted-tbn2.gstatic.com/images?q=tbn:ANd9GcQY5LR5_SnfuccU221OVn1-J7comqTvaJXZBdAsKMokzEmjXXL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5029200" cy="249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The particles vibrate with an up and down motion</a:t>
            </a:r>
          </a:p>
          <a:p>
            <a:pPr lvl="1"/>
            <a:r>
              <a:rPr lang="en-US" dirty="0" smtClean="0"/>
              <a:t>Particles travel </a:t>
            </a:r>
            <a:r>
              <a:rPr lang="en-US" u="sng" dirty="0" smtClean="0"/>
              <a:t>perpendicular</a:t>
            </a:r>
            <a:r>
              <a:rPr lang="en-US" dirty="0" smtClean="0"/>
              <a:t> to the direction of the wave</a:t>
            </a:r>
          </a:p>
          <a:p>
            <a:pPr lvl="1"/>
            <a:r>
              <a:rPr lang="en-US" dirty="0" smtClean="0"/>
              <a:t>EM waves are transverse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http://www.kettering.edu/~drussell/Demos/waves/Twa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4642" y="4038600"/>
            <a:ext cx="4118479" cy="120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ttp://www.tpub.com/content/neets/14182/img/14182_17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367746"/>
            <a:ext cx="5495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50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Crest</a:t>
            </a:r>
            <a:r>
              <a:rPr lang="en-US" dirty="0" smtClean="0"/>
              <a:t> – highest point</a:t>
            </a:r>
          </a:p>
          <a:p>
            <a:r>
              <a:rPr lang="en-US" b="1" dirty="0" smtClean="0"/>
              <a:t>Trough</a:t>
            </a:r>
            <a:r>
              <a:rPr lang="en-US" dirty="0" smtClean="0"/>
              <a:t> – lowest point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146" name="Picture 2" descr="http://www.dbooth.net/mhs/chem/wave-transverse0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6096000" cy="266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80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particles of the medium vibrate back and forth along the path that the wave travels</a:t>
            </a:r>
          </a:p>
          <a:p>
            <a:pPr lvl="1"/>
            <a:r>
              <a:rPr lang="en-US" dirty="0" smtClean="0"/>
              <a:t>Particles travel </a:t>
            </a:r>
            <a:r>
              <a:rPr lang="en-US" u="sng" dirty="0" smtClean="0"/>
              <a:t>parallel</a:t>
            </a:r>
            <a:r>
              <a:rPr lang="en-US" dirty="0" smtClean="0"/>
              <a:t> to the direction of the wave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http://www.kettering.edu/~drussell/Demos/waves/Lwa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360" y="4114800"/>
            <a:ext cx="48196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80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174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Chapter 1 – The Energy of Waves</vt:lpstr>
      <vt:lpstr>Wave</vt:lpstr>
      <vt:lpstr>What do waves carry?</vt:lpstr>
      <vt:lpstr>Medium</vt:lpstr>
      <vt:lpstr>Mechanical Waves</vt:lpstr>
      <vt:lpstr>Electromagnetic Waves</vt:lpstr>
      <vt:lpstr>Transverse Waves</vt:lpstr>
      <vt:lpstr>Transverse Waves</vt:lpstr>
      <vt:lpstr>Longitudinal Waves</vt:lpstr>
      <vt:lpstr>Longitudinal Waves</vt:lpstr>
      <vt:lpstr>Combination Waves</vt:lpstr>
      <vt:lpstr>BrainPop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The Energy of Waves</dc:title>
  <dc:creator>win7</dc:creator>
  <cp:lastModifiedBy>LUKE, LISA</cp:lastModifiedBy>
  <cp:revision>9</cp:revision>
  <dcterms:created xsi:type="dcterms:W3CDTF">2013-01-22T15:59:57Z</dcterms:created>
  <dcterms:modified xsi:type="dcterms:W3CDTF">2016-01-25T15:02:59Z</dcterms:modified>
</cp:coreProperties>
</file>